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7a4a02458241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fd533628e64cda"/>
  </p:sldMasterIdLst>
  <p:sldIdLst>
    <p:sldId xmlns:r="http://schemas.openxmlformats.org/officeDocument/2006/relationships" id="256" r:id="Re1f766aab69741ba"/>
    <p:sldId xmlns:r="http://schemas.openxmlformats.org/officeDocument/2006/relationships" id="257" r:id="Rdbc0b5a6cf8747b1"/>
    <p:sldId xmlns:r="http://schemas.openxmlformats.org/officeDocument/2006/relationships" id="258" r:id="Reba93149894f4e6d"/>
    <p:sldId xmlns:r="http://schemas.openxmlformats.org/officeDocument/2006/relationships" id="259" r:id="Ra6851cd4aa7b4c61"/>
    <p:sldId xmlns:r="http://schemas.openxmlformats.org/officeDocument/2006/relationships" id="260" r:id="Rc1ebb3f58e1948e8"/>
    <p:sldId xmlns:r="http://schemas.openxmlformats.org/officeDocument/2006/relationships" id="261" r:id="R1d24a80be1cc41a2"/>
    <p:sldId xmlns:r="http://schemas.openxmlformats.org/officeDocument/2006/relationships" id="262" r:id="R9b96983ec84d4e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fd533628e64cda" /><Relationship Type="http://schemas.openxmlformats.org/officeDocument/2006/relationships/slide" Target="/ppt/slides/slide1.xml" Id="Re1f766aab69741ba" /><Relationship Type="http://schemas.openxmlformats.org/officeDocument/2006/relationships/slide" Target="/ppt/slides/slide2.xml" Id="Rdbc0b5a6cf8747b1" /><Relationship Type="http://schemas.openxmlformats.org/officeDocument/2006/relationships/slide" Target="/ppt/slides/slide3.xml" Id="Reba93149894f4e6d" /><Relationship Type="http://schemas.openxmlformats.org/officeDocument/2006/relationships/slide" Target="/ppt/slides/slide4.xml" Id="Ra6851cd4aa7b4c61" /><Relationship Type="http://schemas.openxmlformats.org/officeDocument/2006/relationships/slide" Target="/ppt/slides/slide5.xml" Id="Rc1ebb3f58e1948e8" /><Relationship Type="http://schemas.openxmlformats.org/officeDocument/2006/relationships/slide" Target="/ppt/slides/slide6.xml" Id="R1d24a80be1cc41a2" /><Relationship Type="http://schemas.openxmlformats.org/officeDocument/2006/relationships/slide" Target="/ppt/slides/slide7.xml" Id="R9b96983ec84d4e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8b49bd03b049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ef6de662a4363" /><Relationship Type="http://schemas.openxmlformats.org/officeDocument/2006/relationships/theme" Target="/ppt/slideMasters/theme/theme1.xml" Id="Rde45f107c3c842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0ef6de662a43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03d8e046447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77fe9636c48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d6d5eec184e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3467443f444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8e33ee48444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1b3db8b2c4a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5465e58554a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TGU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TGU HOLDING AS ble etablert [år] og holder til i Garnes.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−267 331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236 783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26 511 633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26 528 865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UNNELAND TOR GRINDE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Garnestona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5264 Garnes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992 455 152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