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47b3ddea1a48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332eeb9f594451"/>
  </p:sldMasterIdLst>
  <p:sldIdLst>
    <p:sldId xmlns:r="http://schemas.openxmlformats.org/officeDocument/2006/relationships" id="256" r:id="R76e3c346431743f2"/>
    <p:sldId xmlns:r="http://schemas.openxmlformats.org/officeDocument/2006/relationships" id="257" r:id="R946159368c6c473d"/>
    <p:sldId xmlns:r="http://schemas.openxmlformats.org/officeDocument/2006/relationships" id="258" r:id="R736a5eec19cc4ca0"/>
    <p:sldId xmlns:r="http://schemas.openxmlformats.org/officeDocument/2006/relationships" id="259" r:id="R67851fec1b114ed2"/>
    <p:sldId xmlns:r="http://schemas.openxmlformats.org/officeDocument/2006/relationships" id="260" r:id="Rd4d57f16a3754ce8"/>
    <p:sldId xmlns:r="http://schemas.openxmlformats.org/officeDocument/2006/relationships" id="261" r:id="R0a021345e9224e7c"/>
    <p:sldId xmlns:r="http://schemas.openxmlformats.org/officeDocument/2006/relationships" id="262" r:id="R7122c6d713c64b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332eeb9f594451" /><Relationship Type="http://schemas.openxmlformats.org/officeDocument/2006/relationships/slide" Target="/ppt/slides/slide1.xml" Id="R76e3c346431743f2" /><Relationship Type="http://schemas.openxmlformats.org/officeDocument/2006/relationships/slide" Target="/ppt/slides/slide2.xml" Id="R946159368c6c473d" /><Relationship Type="http://schemas.openxmlformats.org/officeDocument/2006/relationships/slide" Target="/ppt/slides/slide3.xml" Id="R736a5eec19cc4ca0" /><Relationship Type="http://schemas.openxmlformats.org/officeDocument/2006/relationships/slide" Target="/ppt/slides/slide4.xml" Id="R67851fec1b114ed2" /><Relationship Type="http://schemas.openxmlformats.org/officeDocument/2006/relationships/slide" Target="/ppt/slides/slide5.xml" Id="Rd4d57f16a3754ce8" /><Relationship Type="http://schemas.openxmlformats.org/officeDocument/2006/relationships/slide" Target="/ppt/slides/slide6.xml" Id="R0a021345e9224e7c" /><Relationship Type="http://schemas.openxmlformats.org/officeDocument/2006/relationships/slide" Target="/ppt/slides/slide7.xml" Id="R7122c6d713c64b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943bf0352e4a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ed64e301b4f35" /><Relationship Type="http://schemas.openxmlformats.org/officeDocument/2006/relationships/theme" Target="/ppt/slideMasters/theme/theme1.xml" Id="Ra690995376ca44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6ed64e301b4f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2ad98349346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7189b5b5f47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4234db370846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84f8f3fe0947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18adcf535942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241a863add43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ec077d673445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TGU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TGU HOLDING AS ble etablert [år] og holder til i Garnes.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−267 331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236 783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26 511 633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26 528 865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UNNELAND TOR GRINDE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Garnestona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5264 Garnes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992 455 152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