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f1e03e41242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6dd4e02034bca"/>
  </p:sldMasterIdLst>
  <p:sldIdLst>
    <p:sldId xmlns:r="http://schemas.openxmlformats.org/officeDocument/2006/relationships" id="256" r:id="Rc3bd58013d944a1d"/>
    <p:sldId xmlns:r="http://schemas.openxmlformats.org/officeDocument/2006/relationships" id="257" r:id="R1b518fc184c34f48"/>
    <p:sldId xmlns:r="http://schemas.openxmlformats.org/officeDocument/2006/relationships" id="258" r:id="Rd825cc49cfd94034"/>
    <p:sldId xmlns:r="http://schemas.openxmlformats.org/officeDocument/2006/relationships" id="259" r:id="R4a9b24c4e95e4584"/>
    <p:sldId xmlns:r="http://schemas.openxmlformats.org/officeDocument/2006/relationships" id="260" r:id="Ra9c311069fa84a2b"/>
    <p:sldId xmlns:r="http://schemas.openxmlformats.org/officeDocument/2006/relationships" id="261" r:id="R55654c990acf4134"/>
    <p:sldId xmlns:r="http://schemas.openxmlformats.org/officeDocument/2006/relationships" id="262" r:id="R9d95c155f36d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6dd4e02034bca" /><Relationship Type="http://schemas.openxmlformats.org/officeDocument/2006/relationships/slide" Target="/ppt/slides/slide1.xml" Id="Rc3bd58013d944a1d" /><Relationship Type="http://schemas.openxmlformats.org/officeDocument/2006/relationships/slide" Target="/ppt/slides/slide2.xml" Id="R1b518fc184c34f48" /><Relationship Type="http://schemas.openxmlformats.org/officeDocument/2006/relationships/slide" Target="/ppt/slides/slide3.xml" Id="Rd825cc49cfd94034" /><Relationship Type="http://schemas.openxmlformats.org/officeDocument/2006/relationships/slide" Target="/ppt/slides/slide4.xml" Id="R4a9b24c4e95e4584" /><Relationship Type="http://schemas.openxmlformats.org/officeDocument/2006/relationships/slide" Target="/ppt/slides/slide5.xml" Id="Ra9c311069fa84a2b" /><Relationship Type="http://schemas.openxmlformats.org/officeDocument/2006/relationships/slide" Target="/ppt/slides/slide6.xml" Id="R55654c990acf4134" /><Relationship Type="http://schemas.openxmlformats.org/officeDocument/2006/relationships/slide" Target="/ppt/slides/slide7.xml" Id="R9d95c155f36d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d21b5f0bc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b7426ff141fc" /><Relationship Type="http://schemas.openxmlformats.org/officeDocument/2006/relationships/theme" Target="/ppt/slideMasters/theme/theme1.xml" Id="R9d6ae256a89f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fb7426ff1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9f6cfb31b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e287de766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92eaaa4a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c4aea463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07f31c42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23566c183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beee1a4a5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