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cb1a92805f48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c4e65a7c414edb"/>
  </p:sldMasterIdLst>
  <p:sldIdLst>
    <p:sldId xmlns:r="http://schemas.openxmlformats.org/officeDocument/2006/relationships" id="256" r:id="R6f9ee12c7a0e49fd"/>
    <p:sldId xmlns:r="http://schemas.openxmlformats.org/officeDocument/2006/relationships" id="257" r:id="R6b34bbc203c74bd6"/>
    <p:sldId xmlns:r="http://schemas.openxmlformats.org/officeDocument/2006/relationships" id="258" r:id="Rcc9446661cf94d7d"/>
    <p:sldId xmlns:r="http://schemas.openxmlformats.org/officeDocument/2006/relationships" id="259" r:id="Re376c2308c1448cb"/>
    <p:sldId xmlns:r="http://schemas.openxmlformats.org/officeDocument/2006/relationships" id="260" r:id="Rba748fb0126544fc"/>
    <p:sldId xmlns:r="http://schemas.openxmlformats.org/officeDocument/2006/relationships" id="261" r:id="Red3816ff6e154886"/>
    <p:sldId xmlns:r="http://schemas.openxmlformats.org/officeDocument/2006/relationships" id="262" r:id="Rfcaebe3d7de94d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c4e65a7c414edb" /><Relationship Type="http://schemas.openxmlformats.org/officeDocument/2006/relationships/slide" Target="/ppt/slides/slide1.xml" Id="R6f9ee12c7a0e49fd" /><Relationship Type="http://schemas.openxmlformats.org/officeDocument/2006/relationships/slide" Target="/ppt/slides/slide2.xml" Id="R6b34bbc203c74bd6" /><Relationship Type="http://schemas.openxmlformats.org/officeDocument/2006/relationships/slide" Target="/ppt/slides/slide3.xml" Id="Rcc9446661cf94d7d" /><Relationship Type="http://schemas.openxmlformats.org/officeDocument/2006/relationships/slide" Target="/ppt/slides/slide4.xml" Id="Re376c2308c1448cb" /><Relationship Type="http://schemas.openxmlformats.org/officeDocument/2006/relationships/slide" Target="/ppt/slides/slide5.xml" Id="Rba748fb0126544fc" /><Relationship Type="http://schemas.openxmlformats.org/officeDocument/2006/relationships/slide" Target="/ppt/slides/slide6.xml" Id="Red3816ff6e154886" /><Relationship Type="http://schemas.openxmlformats.org/officeDocument/2006/relationships/slide" Target="/ppt/slides/slide7.xml" Id="Rfcaebe3d7de94d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094baed9af45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98fbab7e84914" /><Relationship Type="http://schemas.openxmlformats.org/officeDocument/2006/relationships/theme" Target="/ppt/slideMasters/theme/theme1.xml" Id="R88665eea445c4c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f98fbab7e849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4bf88cdb244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def84e6674d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97d125bdb43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b4812ca4243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7b1042dcb45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5a46850d341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7a9bc714a4d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FIGO HOLDING AS ble etablert [år] og holder til i Alvdal.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2 355 883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7 094 010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11 083 892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BRÅTEN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