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b0d9828efc44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155ea244164f71"/>
  </p:sldMasterIdLst>
  <p:sldIdLst>
    <p:sldId xmlns:r="http://schemas.openxmlformats.org/officeDocument/2006/relationships" id="256" r:id="R45c00a554b46484e"/>
    <p:sldId xmlns:r="http://schemas.openxmlformats.org/officeDocument/2006/relationships" id="257" r:id="Rcdc10cacf0774238"/>
    <p:sldId xmlns:r="http://schemas.openxmlformats.org/officeDocument/2006/relationships" id="258" r:id="R6bbb202ec3be48c7"/>
    <p:sldId xmlns:r="http://schemas.openxmlformats.org/officeDocument/2006/relationships" id="259" r:id="R715a81ecef274e19"/>
    <p:sldId xmlns:r="http://schemas.openxmlformats.org/officeDocument/2006/relationships" id="260" r:id="R700e4ef22f2241fd"/>
    <p:sldId xmlns:r="http://schemas.openxmlformats.org/officeDocument/2006/relationships" id="261" r:id="Re5b02e3764f94bf9"/>
    <p:sldId xmlns:r="http://schemas.openxmlformats.org/officeDocument/2006/relationships" id="262" r:id="Rdd68567ac48044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155ea244164f71" /><Relationship Type="http://schemas.openxmlformats.org/officeDocument/2006/relationships/slide" Target="/ppt/slides/slide1.xml" Id="R45c00a554b46484e" /><Relationship Type="http://schemas.openxmlformats.org/officeDocument/2006/relationships/slide" Target="/ppt/slides/slide2.xml" Id="Rcdc10cacf0774238" /><Relationship Type="http://schemas.openxmlformats.org/officeDocument/2006/relationships/slide" Target="/ppt/slides/slide3.xml" Id="R6bbb202ec3be48c7" /><Relationship Type="http://schemas.openxmlformats.org/officeDocument/2006/relationships/slide" Target="/ppt/slides/slide4.xml" Id="R715a81ecef274e19" /><Relationship Type="http://schemas.openxmlformats.org/officeDocument/2006/relationships/slide" Target="/ppt/slides/slide5.xml" Id="R700e4ef22f2241fd" /><Relationship Type="http://schemas.openxmlformats.org/officeDocument/2006/relationships/slide" Target="/ppt/slides/slide6.xml" Id="Re5b02e3764f94bf9" /><Relationship Type="http://schemas.openxmlformats.org/officeDocument/2006/relationships/slide" Target="/ppt/slides/slide7.xml" Id="Rdd68567ac48044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b1b773447246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045460df1478f" /><Relationship Type="http://schemas.openxmlformats.org/officeDocument/2006/relationships/theme" Target="/ppt/slideMasters/theme/theme1.xml" Id="R26e51e577a8142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b045460df147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41ac03b5d41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cb1eb42c84c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fd884d02344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273d8b38b47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b393e41534e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3a372959a40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ab8ce901040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TECEB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TECEB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TECEB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TECEB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TECEB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TECEB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1 999 621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13 940 650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14 517 080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TECEB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THOMAS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TECEB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Bergs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992 733 713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TECEB AS</a:t>
            </a:r>
          </a:p>
        </p:txBody>
      </p:sp>
    </p:spTree>
  </p:cSld>
  <p:clrMapOvr>
    <a:masterClrMapping xmlns:a="http://schemas.openxmlformats.org/drawingml/2006/main"/>
  </p:clrMapOvr>
</p:sld>
</file>