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8f14cacde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f67c417d742b6"/>
  </p:sldMasterIdLst>
  <p:sldIdLst>
    <p:sldId xmlns:r="http://schemas.openxmlformats.org/officeDocument/2006/relationships" id="256" r:id="Re2921c29a86941fc"/>
    <p:sldId xmlns:r="http://schemas.openxmlformats.org/officeDocument/2006/relationships" id="257" r:id="Rcb05a587979a4309"/>
    <p:sldId xmlns:r="http://schemas.openxmlformats.org/officeDocument/2006/relationships" id="258" r:id="R757a79e92abb42cd"/>
    <p:sldId xmlns:r="http://schemas.openxmlformats.org/officeDocument/2006/relationships" id="259" r:id="Rb2a2f4025a4b4fc8"/>
    <p:sldId xmlns:r="http://schemas.openxmlformats.org/officeDocument/2006/relationships" id="260" r:id="R42c396b8635041f2"/>
    <p:sldId xmlns:r="http://schemas.openxmlformats.org/officeDocument/2006/relationships" id="261" r:id="R3ce75861c92a4a66"/>
    <p:sldId xmlns:r="http://schemas.openxmlformats.org/officeDocument/2006/relationships" id="262" r:id="Ra23f9a560c09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f67c417d742b6" /><Relationship Type="http://schemas.openxmlformats.org/officeDocument/2006/relationships/slide" Target="/ppt/slides/slide1.xml" Id="Re2921c29a86941fc" /><Relationship Type="http://schemas.openxmlformats.org/officeDocument/2006/relationships/slide" Target="/ppt/slides/slide2.xml" Id="Rcb05a587979a4309" /><Relationship Type="http://schemas.openxmlformats.org/officeDocument/2006/relationships/slide" Target="/ppt/slides/slide3.xml" Id="R757a79e92abb42cd" /><Relationship Type="http://schemas.openxmlformats.org/officeDocument/2006/relationships/slide" Target="/ppt/slides/slide4.xml" Id="Rb2a2f4025a4b4fc8" /><Relationship Type="http://schemas.openxmlformats.org/officeDocument/2006/relationships/slide" Target="/ppt/slides/slide5.xml" Id="R42c396b8635041f2" /><Relationship Type="http://schemas.openxmlformats.org/officeDocument/2006/relationships/slide" Target="/ppt/slides/slide6.xml" Id="R3ce75861c92a4a66" /><Relationship Type="http://schemas.openxmlformats.org/officeDocument/2006/relationships/slide" Target="/ppt/slides/slide7.xml" Id="Ra23f9a560c09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46193011b4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edff4b34644ae" /><Relationship Type="http://schemas.openxmlformats.org/officeDocument/2006/relationships/theme" Target="/ppt/slideMasters/theme/theme1.xml" Id="Red78dfce507b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edff4b346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6d36d3e19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7569bec7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e03a60b07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107cf438647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db5802db64d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cb53eb2e744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60b5682d04c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