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5c0ebced843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6222e3fce84a26"/>
  </p:sldMasterIdLst>
  <p:sldIdLst>
    <p:sldId xmlns:r="http://schemas.openxmlformats.org/officeDocument/2006/relationships" id="256" r:id="Raeb5ee6c5dde4b52"/>
    <p:sldId xmlns:r="http://schemas.openxmlformats.org/officeDocument/2006/relationships" id="257" r:id="R6408515eb3644c5c"/>
    <p:sldId xmlns:r="http://schemas.openxmlformats.org/officeDocument/2006/relationships" id="258" r:id="R4a146659976e4dae"/>
    <p:sldId xmlns:r="http://schemas.openxmlformats.org/officeDocument/2006/relationships" id="259" r:id="R0a723aa33ba741b8"/>
    <p:sldId xmlns:r="http://schemas.openxmlformats.org/officeDocument/2006/relationships" id="260" r:id="Rd33488a190f14b31"/>
    <p:sldId xmlns:r="http://schemas.openxmlformats.org/officeDocument/2006/relationships" id="261" r:id="R3e10d417620746e7"/>
    <p:sldId xmlns:r="http://schemas.openxmlformats.org/officeDocument/2006/relationships" id="262" r:id="R4b6b533ec0034a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222e3fce84a26" /><Relationship Type="http://schemas.openxmlformats.org/officeDocument/2006/relationships/slide" Target="/ppt/slides/slide1.xml" Id="Raeb5ee6c5dde4b52" /><Relationship Type="http://schemas.openxmlformats.org/officeDocument/2006/relationships/slide" Target="/ppt/slides/slide2.xml" Id="R6408515eb3644c5c" /><Relationship Type="http://schemas.openxmlformats.org/officeDocument/2006/relationships/slide" Target="/ppt/slides/slide3.xml" Id="R4a146659976e4dae" /><Relationship Type="http://schemas.openxmlformats.org/officeDocument/2006/relationships/slide" Target="/ppt/slides/slide4.xml" Id="R0a723aa33ba741b8" /><Relationship Type="http://schemas.openxmlformats.org/officeDocument/2006/relationships/slide" Target="/ppt/slides/slide5.xml" Id="Rd33488a190f14b31" /><Relationship Type="http://schemas.openxmlformats.org/officeDocument/2006/relationships/slide" Target="/ppt/slides/slide6.xml" Id="R3e10d417620746e7" /><Relationship Type="http://schemas.openxmlformats.org/officeDocument/2006/relationships/slide" Target="/ppt/slides/slide7.xml" Id="R4b6b533ec0034a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98242f0b3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4681e62c4770" /><Relationship Type="http://schemas.openxmlformats.org/officeDocument/2006/relationships/theme" Target="/ppt/slideMasters/theme/theme1.xml" Id="Rbc7ce34df4f1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44681e62c47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2ed692a4d46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9f81e215442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4ec6768e3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677445426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f23458dd0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da8fc4d694b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7d8cb3eb345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 NIKOLAYSEN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NIKOLAYSEN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2 187 172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NIKOLAYSEN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glenniko@frisurf.no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992 804 513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