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70c4c73cb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0a9ec41ce475e"/>
  </p:sldMasterIdLst>
  <p:sldIdLst>
    <p:sldId xmlns:r="http://schemas.openxmlformats.org/officeDocument/2006/relationships" id="256" r:id="Raf504d187be248e1"/>
    <p:sldId xmlns:r="http://schemas.openxmlformats.org/officeDocument/2006/relationships" id="257" r:id="R1ab64f99bb5a4953"/>
    <p:sldId xmlns:r="http://schemas.openxmlformats.org/officeDocument/2006/relationships" id="258" r:id="Rd15973351a3c4949"/>
    <p:sldId xmlns:r="http://schemas.openxmlformats.org/officeDocument/2006/relationships" id="259" r:id="R642351a995ce46b5"/>
    <p:sldId xmlns:r="http://schemas.openxmlformats.org/officeDocument/2006/relationships" id="260" r:id="R87601d3beab24988"/>
    <p:sldId xmlns:r="http://schemas.openxmlformats.org/officeDocument/2006/relationships" id="261" r:id="Raba3e2537d85451d"/>
    <p:sldId xmlns:r="http://schemas.openxmlformats.org/officeDocument/2006/relationships" id="262" r:id="R10c5db92aac9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0a9ec41ce475e" /><Relationship Type="http://schemas.openxmlformats.org/officeDocument/2006/relationships/slide" Target="/ppt/slides/slide1.xml" Id="Raf504d187be248e1" /><Relationship Type="http://schemas.openxmlformats.org/officeDocument/2006/relationships/slide" Target="/ppt/slides/slide2.xml" Id="R1ab64f99bb5a4953" /><Relationship Type="http://schemas.openxmlformats.org/officeDocument/2006/relationships/slide" Target="/ppt/slides/slide3.xml" Id="Rd15973351a3c4949" /><Relationship Type="http://schemas.openxmlformats.org/officeDocument/2006/relationships/slide" Target="/ppt/slides/slide4.xml" Id="R642351a995ce46b5" /><Relationship Type="http://schemas.openxmlformats.org/officeDocument/2006/relationships/slide" Target="/ppt/slides/slide5.xml" Id="R87601d3beab24988" /><Relationship Type="http://schemas.openxmlformats.org/officeDocument/2006/relationships/slide" Target="/ppt/slides/slide6.xml" Id="Raba3e2537d85451d" /><Relationship Type="http://schemas.openxmlformats.org/officeDocument/2006/relationships/slide" Target="/ppt/slides/slide7.xml" Id="R10c5db92aac9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11afae362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2b0c3dcb54289" /><Relationship Type="http://schemas.openxmlformats.org/officeDocument/2006/relationships/theme" Target="/ppt/slideMasters/theme/theme1.xml" Id="Re4b86fd8d55b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2b0c3dcb5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f0d7219f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aae941e55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78669863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ac34ff8f7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3006a64a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d276c7af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2314099f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