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c46bb5094b49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383ce5f13b471b"/>
  </p:sldMasterIdLst>
  <p:sldIdLst>
    <p:sldId xmlns:r="http://schemas.openxmlformats.org/officeDocument/2006/relationships" id="256" r:id="Ra2cee4be67294285"/>
    <p:sldId xmlns:r="http://schemas.openxmlformats.org/officeDocument/2006/relationships" id="257" r:id="R55abf8668f5a4beb"/>
    <p:sldId xmlns:r="http://schemas.openxmlformats.org/officeDocument/2006/relationships" id="258" r:id="R5ea5b612a01d4ae4"/>
    <p:sldId xmlns:r="http://schemas.openxmlformats.org/officeDocument/2006/relationships" id="259" r:id="R20bdb725b1e6481d"/>
    <p:sldId xmlns:r="http://schemas.openxmlformats.org/officeDocument/2006/relationships" id="260" r:id="R92550111685647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383ce5f13b471b" /><Relationship Type="http://schemas.openxmlformats.org/officeDocument/2006/relationships/slide" Target="/ppt/slides/slide1.xml" Id="Ra2cee4be67294285" /><Relationship Type="http://schemas.openxmlformats.org/officeDocument/2006/relationships/slide" Target="/ppt/slides/slide2.xml" Id="R55abf8668f5a4beb" /><Relationship Type="http://schemas.openxmlformats.org/officeDocument/2006/relationships/slide" Target="/ppt/slides/slide3.xml" Id="R5ea5b612a01d4ae4" /><Relationship Type="http://schemas.openxmlformats.org/officeDocument/2006/relationships/slide" Target="/ppt/slides/slide4.xml" Id="R20bdb725b1e6481d" /><Relationship Type="http://schemas.openxmlformats.org/officeDocument/2006/relationships/slide" Target="/ppt/slides/slide5.xml" Id="R92550111685647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8f4420f69949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59c05199684b31" /><Relationship Type="http://schemas.openxmlformats.org/officeDocument/2006/relationships/theme" Target="/ppt/slideMasters/theme/theme1.xml" Id="Rd5ccce6e408b4e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59c05199684b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f1cf450c5f48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b0df8af48e47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834b57afb048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48a47708de48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fd513b96504f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 JOHNSEN CONTRACTING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 JOHNSEN CONTRACTING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 JOHNSEN CONTRACTING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 JOHNSEN CONTRACTING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 JOHNSEN CONTRACTING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 JOHNSEN CONTRACTING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993 208 949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 JOHNSEN CONTRACTING AS</a:t>
            </a:r>
          </a:p>
        </p:txBody>
      </p:sp>
    </p:spTree>
  </p:cSld>
  <p:clrMapOvr>
    <a:masterClrMapping xmlns:a="http://schemas.openxmlformats.org/drawingml/2006/main"/>
  </p:clrMapOvr>
</p:sld>
</file>