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beba72585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db449527c94d1a"/>
  </p:sldMasterIdLst>
  <p:sldIdLst>
    <p:sldId xmlns:r="http://schemas.openxmlformats.org/officeDocument/2006/relationships" id="256" r:id="Ra31e9cf9413746b9"/>
    <p:sldId xmlns:r="http://schemas.openxmlformats.org/officeDocument/2006/relationships" id="257" r:id="Reee93d44296744dc"/>
    <p:sldId xmlns:r="http://schemas.openxmlformats.org/officeDocument/2006/relationships" id="258" r:id="R7538bed570464a7f"/>
    <p:sldId xmlns:r="http://schemas.openxmlformats.org/officeDocument/2006/relationships" id="259" r:id="Rd670b3b86d60466b"/>
    <p:sldId xmlns:r="http://schemas.openxmlformats.org/officeDocument/2006/relationships" id="260" r:id="Re69e31e3e25f47a5"/>
    <p:sldId xmlns:r="http://schemas.openxmlformats.org/officeDocument/2006/relationships" id="261" r:id="R52a0b484850048a8"/>
    <p:sldId xmlns:r="http://schemas.openxmlformats.org/officeDocument/2006/relationships" id="262" r:id="R496409a057c6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b449527c94d1a" /><Relationship Type="http://schemas.openxmlformats.org/officeDocument/2006/relationships/slide" Target="/ppt/slides/slide1.xml" Id="Ra31e9cf9413746b9" /><Relationship Type="http://schemas.openxmlformats.org/officeDocument/2006/relationships/slide" Target="/ppt/slides/slide2.xml" Id="Reee93d44296744dc" /><Relationship Type="http://schemas.openxmlformats.org/officeDocument/2006/relationships/slide" Target="/ppt/slides/slide3.xml" Id="R7538bed570464a7f" /><Relationship Type="http://schemas.openxmlformats.org/officeDocument/2006/relationships/slide" Target="/ppt/slides/slide4.xml" Id="Rd670b3b86d60466b" /><Relationship Type="http://schemas.openxmlformats.org/officeDocument/2006/relationships/slide" Target="/ppt/slides/slide5.xml" Id="Re69e31e3e25f47a5" /><Relationship Type="http://schemas.openxmlformats.org/officeDocument/2006/relationships/slide" Target="/ppt/slides/slide6.xml" Id="R52a0b484850048a8" /><Relationship Type="http://schemas.openxmlformats.org/officeDocument/2006/relationships/slide" Target="/ppt/slides/slide7.xml" Id="R496409a057c6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4af583657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c69f3d75f4de2" /><Relationship Type="http://schemas.openxmlformats.org/officeDocument/2006/relationships/theme" Target="/ppt/slideMasters/theme/theme1.xml" Id="R434a6ad7fa2b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c69f3d75f4d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df7c86fba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dac7fc71940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8424ce6b8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e04458d9245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250a7e5544b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897bbdc8c4d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d38287c36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STIAN 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 L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3 919 966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4 305 591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L INVEST AS</a:t>
            </a:r>
          </a:p>
        </p:txBody>
      </p:sp>
    </p:spTree>
  </p:cSld>
  <p:clrMapOvr>
    <a:masterClrMapping xmlns:a="http://schemas.openxmlformats.org/drawingml/2006/main"/>
  </p:clrMapOvr>
</p:sld>
</file>