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7e1f7a5fc3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097cfdc8c4f0b"/>
  </p:sldMasterIdLst>
  <p:sldIdLst>
    <p:sldId xmlns:r="http://schemas.openxmlformats.org/officeDocument/2006/relationships" id="256" r:id="Rc14af833b6464e8c"/>
    <p:sldId xmlns:r="http://schemas.openxmlformats.org/officeDocument/2006/relationships" id="257" r:id="R8c449c67e8b34ce9"/>
    <p:sldId xmlns:r="http://schemas.openxmlformats.org/officeDocument/2006/relationships" id="258" r:id="R56fff3df390b4820"/>
    <p:sldId xmlns:r="http://schemas.openxmlformats.org/officeDocument/2006/relationships" id="259" r:id="R0803d4c583a74440"/>
    <p:sldId xmlns:r="http://schemas.openxmlformats.org/officeDocument/2006/relationships" id="260" r:id="Rd2fbd90ecb934697"/>
    <p:sldId xmlns:r="http://schemas.openxmlformats.org/officeDocument/2006/relationships" id="261" r:id="R78d39669c6e5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097cfdc8c4f0b" /><Relationship Type="http://schemas.openxmlformats.org/officeDocument/2006/relationships/slide" Target="/ppt/slides/slide1.xml" Id="Rc14af833b6464e8c" /><Relationship Type="http://schemas.openxmlformats.org/officeDocument/2006/relationships/slide" Target="/ppt/slides/slide2.xml" Id="R8c449c67e8b34ce9" /><Relationship Type="http://schemas.openxmlformats.org/officeDocument/2006/relationships/slide" Target="/ppt/slides/slide3.xml" Id="R56fff3df390b4820" /><Relationship Type="http://schemas.openxmlformats.org/officeDocument/2006/relationships/slide" Target="/ppt/slides/slide4.xml" Id="R0803d4c583a74440" /><Relationship Type="http://schemas.openxmlformats.org/officeDocument/2006/relationships/slide" Target="/ppt/slides/slide5.xml" Id="Rd2fbd90ecb934697" /><Relationship Type="http://schemas.openxmlformats.org/officeDocument/2006/relationships/slide" Target="/ppt/slides/slide6.xml" Id="R78d39669c6e5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765db6b43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858941ab944c7" /><Relationship Type="http://schemas.openxmlformats.org/officeDocument/2006/relationships/theme" Target="/ppt/slideMasters/theme/theme1.xml" Id="R22998e9432f4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858941ab9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523296399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b9707b82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01af48a1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f8007abc9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27e467eba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55cb8427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