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f16bd720b142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a7ed521bb24c0e"/>
  </p:sldMasterIdLst>
  <p:sldIdLst>
    <p:sldId xmlns:r="http://schemas.openxmlformats.org/officeDocument/2006/relationships" id="256" r:id="R57a7c7f47f424cb7"/>
    <p:sldId xmlns:r="http://schemas.openxmlformats.org/officeDocument/2006/relationships" id="257" r:id="Rac2335269edc406f"/>
    <p:sldId xmlns:r="http://schemas.openxmlformats.org/officeDocument/2006/relationships" id="258" r:id="Rda788fdc56bd4605"/>
    <p:sldId xmlns:r="http://schemas.openxmlformats.org/officeDocument/2006/relationships" id="259" r:id="R98de40c3e684438e"/>
    <p:sldId xmlns:r="http://schemas.openxmlformats.org/officeDocument/2006/relationships" id="260" r:id="Re7e418b369ab4aee"/>
    <p:sldId xmlns:r="http://schemas.openxmlformats.org/officeDocument/2006/relationships" id="261" r:id="R8304a99eb4a745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a7ed521bb24c0e" /><Relationship Type="http://schemas.openxmlformats.org/officeDocument/2006/relationships/slide" Target="/ppt/slides/slide1.xml" Id="R57a7c7f47f424cb7" /><Relationship Type="http://schemas.openxmlformats.org/officeDocument/2006/relationships/slide" Target="/ppt/slides/slide2.xml" Id="Rac2335269edc406f" /><Relationship Type="http://schemas.openxmlformats.org/officeDocument/2006/relationships/slide" Target="/ppt/slides/slide3.xml" Id="Rda788fdc56bd4605" /><Relationship Type="http://schemas.openxmlformats.org/officeDocument/2006/relationships/slide" Target="/ppt/slides/slide4.xml" Id="R98de40c3e684438e" /><Relationship Type="http://schemas.openxmlformats.org/officeDocument/2006/relationships/slide" Target="/ppt/slides/slide5.xml" Id="Re7e418b369ab4aee" /><Relationship Type="http://schemas.openxmlformats.org/officeDocument/2006/relationships/slide" Target="/ppt/slides/slide6.xml" Id="R8304a99eb4a745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817a3bd87240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96de457684273" /><Relationship Type="http://schemas.openxmlformats.org/officeDocument/2006/relationships/theme" Target="/ppt/slideMasters/theme/theme1.xml" Id="R53ea6819e08748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a96de4576842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8eda5d6844c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5b60a09cc242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fe1da2a0849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ad2fe2c024a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31fb2082d45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3082d47f84c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BIOPROTEIN INTERNATIONAL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BIOPROTEIN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BIOPROTEIN INTERNATIONAL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BIOPROTEIN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BIOPROTEIN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BIOPROTEIN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−13 072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265 694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−9 773 878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BIOPROTEIN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993 362 913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BIOPROTEIN INTERNATIONAL AS</a:t>
            </a:r>
          </a:p>
        </p:txBody>
      </p:sp>
    </p:spTree>
  </p:cSld>
  <p:clrMapOvr>
    <a:masterClrMapping xmlns:a="http://schemas.openxmlformats.org/drawingml/2006/main"/>
  </p:clrMapOvr>
</p:sld>
</file>