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7d9dfe1484d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6444f089f84f1c"/>
  </p:sldMasterIdLst>
  <p:sldIdLst>
    <p:sldId xmlns:r="http://schemas.openxmlformats.org/officeDocument/2006/relationships" id="256" r:id="R730f8513224c48e5"/>
    <p:sldId xmlns:r="http://schemas.openxmlformats.org/officeDocument/2006/relationships" id="257" r:id="R25ae1e68bb3d4268"/>
    <p:sldId xmlns:r="http://schemas.openxmlformats.org/officeDocument/2006/relationships" id="258" r:id="R1935d1f3f3124e6f"/>
    <p:sldId xmlns:r="http://schemas.openxmlformats.org/officeDocument/2006/relationships" id="259" r:id="R29e6cd52bbdd405e"/>
    <p:sldId xmlns:r="http://schemas.openxmlformats.org/officeDocument/2006/relationships" id="260" r:id="R016fa9d9628340f0"/>
    <p:sldId xmlns:r="http://schemas.openxmlformats.org/officeDocument/2006/relationships" id="261" r:id="Rb57c995478314053"/>
    <p:sldId xmlns:r="http://schemas.openxmlformats.org/officeDocument/2006/relationships" id="262" r:id="Rc7f1142db998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444f089f84f1c" /><Relationship Type="http://schemas.openxmlformats.org/officeDocument/2006/relationships/slide" Target="/ppt/slides/slide1.xml" Id="R730f8513224c48e5" /><Relationship Type="http://schemas.openxmlformats.org/officeDocument/2006/relationships/slide" Target="/ppt/slides/slide2.xml" Id="R25ae1e68bb3d4268" /><Relationship Type="http://schemas.openxmlformats.org/officeDocument/2006/relationships/slide" Target="/ppt/slides/slide3.xml" Id="R1935d1f3f3124e6f" /><Relationship Type="http://schemas.openxmlformats.org/officeDocument/2006/relationships/slide" Target="/ppt/slides/slide4.xml" Id="R29e6cd52bbdd405e" /><Relationship Type="http://schemas.openxmlformats.org/officeDocument/2006/relationships/slide" Target="/ppt/slides/slide5.xml" Id="R016fa9d9628340f0" /><Relationship Type="http://schemas.openxmlformats.org/officeDocument/2006/relationships/slide" Target="/ppt/slides/slide6.xml" Id="Rb57c995478314053" /><Relationship Type="http://schemas.openxmlformats.org/officeDocument/2006/relationships/slide" Target="/ppt/slides/slide7.xml" Id="Rc7f1142db998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7a9d6b115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713a9357c45a5" /><Relationship Type="http://schemas.openxmlformats.org/officeDocument/2006/relationships/theme" Target="/ppt/slideMasters/theme/theme1.xml" Id="R81626baa60fa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713a9357c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0d5390258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37f7d2af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0e6d9923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5239a2bd2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d66060ce441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2ab85d732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10b973dfb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