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73d09739d645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2714157b5040f8"/>
  </p:sldMasterIdLst>
  <p:sldIdLst>
    <p:sldId xmlns:r="http://schemas.openxmlformats.org/officeDocument/2006/relationships" id="256" r:id="Rbd5281bcdc6d45f5"/>
    <p:sldId xmlns:r="http://schemas.openxmlformats.org/officeDocument/2006/relationships" id="257" r:id="R74513fca72a54902"/>
    <p:sldId xmlns:r="http://schemas.openxmlformats.org/officeDocument/2006/relationships" id="258" r:id="Re60c520de5504b28"/>
    <p:sldId xmlns:r="http://schemas.openxmlformats.org/officeDocument/2006/relationships" id="259" r:id="R0edb4aac836440c5"/>
    <p:sldId xmlns:r="http://schemas.openxmlformats.org/officeDocument/2006/relationships" id="260" r:id="R808758e5747b4faf"/>
    <p:sldId xmlns:r="http://schemas.openxmlformats.org/officeDocument/2006/relationships" id="261" r:id="Raafd27018b7148b4"/>
    <p:sldId xmlns:r="http://schemas.openxmlformats.org/officeDocument/2006/relationships" id="262" r:id="R2df281e205f64c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2714157b5040f8" /><Relationship Type="http://schemas.openxmlformats.org/officeDocument/2006/relationships/slide" Target="/ppt/slides/slide1.xml" Id="Rbd5281bcdc6d45f5" /><Relationship Type="http://schemas.openxmlformats.org/officeDocument/2006/relationships/slide" Target="/ppt/slides/slide2.xml" Id="R74513fca72a54902" /><Relationship Type="http://schemas.openxmlformats.org/officeDocument/2006/relationships/slide" Target="/ppt/slides/slide3.xml" Id="Re60c520de5504b28" /><Relationship Type="http://schemas.openxmlformats.org/officeDocument/2006/relationships/slide" Target="/ppt/slides/slide4.xml" Id="R0edb4aac836440c5" /><Relationship Type="http://schemas.openxmlformats.org/officeDocument/2006/relationships/slide" Target="/ppt/slides/slide5.xml" Id="R808758e5747b4faf" /><Relationship Type="http://schemas.openxmlformats.org/officeDocument/2006/relationships/slide" Target="/ppt/slides/slide6.xml" Id="Raafd27018b7148b4" /><Relationship Type="http://schemas.openxmlformats.org/officeDocument/2006/relationships/slide" Target="/ppt/slides/slide7.xml" Id="R2df281e205f64c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9c896603964d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c6b5d35e04aa3" /><Relationship Type="http://schemas.openxmlformats.org/officeDocument/2006/relationships/theme" Target="/ppt/slideMasters/theme/theme1.xml" Id="R9a43be0ecc8f4e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4c6b5d35e04a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c13ea66f44a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ba39fbffa4c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c95a0d8984f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227555d6648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6af8ca8294e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71d2d30514f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bbe3b93614c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NOVASLI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NOVASLI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NOVASLI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NOVASLI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NOVASLI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NOVASLI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−201 129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1 695 074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48 560 078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60 627 494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NOVASLI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TUNAAL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NOVASLI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Åsterudsletta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08 68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ktunaal@online.no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993 383 813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NOVASLI AS</a:t>
            </a:r>
          </a:p>
        </p:txBody>
      </p:sp>
    </p:spTree>
  </p:cSld>
  <p:clrMapOvr>
    <a:masterClrMapping xmlns:a="http://schemas.openxmlformats.org/drawingml/2006/main"/>
  </p:clrMapOvr>
</p:sld>
</file>