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4613cce8d946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a0d1a1d45d4986"/>
  </p:sldMasterIdLst>
  <p:sldIdLst>
    <p:sldId xmlns:r="http://schemas.openxmlformats.org/officeDocument/2006/relationships" id="256" r:id="R1624c88f5196457f"/>
    <p:sldId xmlns:r="http://schemas.openxmlformats.org/officeDocument/2006/relationships" id="257" r:id="Rfa139e2979244a9c"/>
    <p:sldId xmlns:r="http://schemas.openxmlformats.org/officeDocument/2006/relationships" id="258" r:id="R11119508f944488b"/>
    <p:sldId xmlns:r="http://schemas.openxmlformats.org/officeDocument/2006/relationships" id="259" r:id="R625a5fe7318242d9"/>
    <p:sldId xmlns:r="http://schemas.openxmlformats.org/officeDocument/2006/relationships" id="260" r:id="Rb33944a3b4b243fd"/>
    <p:sldId xmlns:r="http://schemas.openxmlformats.org/officeDocument/2006/relationships" id="261" r:id="R9d4602bcc6394b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a0d1a1d45d4986" /><Relationship Type="http://schemas.openxmlformats.org/officeDocument/2006/relationships/slide" Target="/ppt/slides/slide1.xml" Id="R1624c88f5196457f" /><Relationship Type="http://schemas.openxmlformats.org/officeDocument/2006/relationships/slide" Target="/ppt/slides/slide2.xml" Id="Rfa139e2979244a9c" /><Relationship Type="http://schemas.openxmlformats.org/officeDocument/2006/relationships/slide" Target="/ppt/slides/slide3.xml" Id="R11119508f944488b" /><Relationship Type="http://schemas.openxmlformats.org/officeDocument/2006/relationships/slide" Target="/ppt/slides/slide4.xml" Id="R625a5fe7318242d9" /><Relationship Type="http://schemas.openxmlformats.org/officeDocument/2006/relationships/slide" Target="/ppt/slides/slide5.xml" Id="Rb33944a3b4b243fd" /><Relationship Type="http://schemas.openxmlformats.org/officeDocument/2006/relationships/slide" Target="/ppt/slides/slide6.xml" Id="R9d4602bcc6394b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7c38777b534e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6431ea1b141e1" /><Relationship Type="http://schemas.openxmlformats.org/officeDocument/2006/relationships/theme" Target="/ppt/slideMasters/theme/theme1.xml" Id="R9f15629f9adb48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36431ea1b141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80c416b6745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b968fa8364b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f405b3c7443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71a5af1b642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00463489a4b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d5624c5ed41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