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142be31f4b4e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3aa328e35f426b"/>
  </p:sldMasterIdLst>
  <p:sldIdLst>
    <p:sldId xmlns:r="http://schemas.openxmlformats.org/officeDocument/2006/relationships" id="256" r:id="R7706b4d86d0b4509"/>
    <p:sldId xmlns:r="http://schemas.openxmlformats.org/officeDocument/2006/relationships" id="257" r:id="Rdbe044c4589c4943"/>
    <p:sldId xmlns:r="http://schemas.openxmlformats.org/officeDocument/2006/relationships" id="258" r:id="Rc9235b3d19634cc2"/>
    <p:sldId xmlns:r="http://schemas.openxmlformats.org/officeDocument/2006/relationships" id="259" r:id="Rbdb0c28b98e34cb6"/>
    <p:sldId xmlns:r="http://schemas.openxmlformats.org/officeDocument/2006/relationships" id="260" r:id="Rc1aed62c6e874caa"/>
    <p:sldId xmlns:r="http://schemas.openxmlformats.org/officeDocument/2006/relationships" id="261" r:id="Ra564787f86e0465d"/>
    <p:sldId xmlns:r="http://schemas.openxmlformats.org/officeDocument/2006/relationships" id="262" r:id="R870d01c3c9d74a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3aa328e35f426b" /><Relationship Type="http://schemas.openxmlformats.org/officeDocument/2006/relationships/slide" Target="/ppt/slides/slide1.xml" Id="R7706b4d86d0b4509" /><Relationship Type="http://schemas.openxmlformats.org/officeDocument/2006/relationships/slide" Target="/ppt/slides/slide2.xml" Id="Rdbe044c4589c4943" /><Relationship Type="http://schemas.openxmlformats.org/officeDocument/2006/relationships/slide" Target="/ppt/slides/slide3.xml" Id="Rc9235b3d19634cc2" /><Relationship Type="http://schemas.openxmlformats.org/officeDocument/2006/relationships/slide" Target="/ppt/slides/slide4.xml" Id="Rbdb0c28b98e34cb6" /><Relationship Type="http://schemas.openxmlformats.org/officeDocument/2006/relationships/slide" Target="/ppt/slides/slide5.xml" Id="Rc1aed62c6e874caa" /><Relationship Type="http://schemas.openxmlformats.org/officeDocument/2006/relationships/slide" Target="/ppt/slides/slide6.xml" Id="Ra564787f86e0465d" /><Relationship Type="http://schemas.openxmlformats.org/officeDocument/2006/relationships/slide" Target="/ppt/slides/slide7.xml" Id="R870d01c3c9d74a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4d3748242a49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bfd48bb7644d7" /><Relationship Type="http://schemas.openxmlformats.org/officeDocument/2006/relationships/theme" Target="/ppt/slideMasters/theme/theme1.xml" Id="R90a80dd7be7c4a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7bfd48bb7644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7bf599b684c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3da893d9f4b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cb8baa91342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c0accd43f4d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3b1d1762645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b388f08c944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3f7406baf45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NORDRE BRURÅS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BRURÅS 4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7 360 788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6 439 393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3 387 857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3 648 709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47 129 391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MIDGARD ALFA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Møllendalsveien 65C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