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7ac26e3dce4d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1e4a53030741d4"/>
  </p:sldMasterIdLst>
  <p:sldIdLst>
    <p:sldId xmlns:r="http://schemas.openxmlformats.org/officeDocument/2006/relationships" id="256" r:id="R41b4f4d4cc9b489e"/>
    <p:sldId xmlns:r="http://schemas.openxmlformats.org/officeDocument/2006/relationships" id="257" r:id="Rfc7d44fc0ad94634"/>
    <p:sldId xmlns:r="http://schemas.openxmlformats.org/officeDocument/2006/relationships" id="258" r:id="R77149189f8fd4b54"/>
    <p:sldId xmlns:r="http://schemas.openxmlformats.org/officeDocument/2006/relationships" id="259" r:id="Rcf352ba06fbb4749"/>
    <p:sldId xmlns:r="http://schemas.openxmlformats.org/officeDocument/2006/relationships" id="260" r:id="R2d69178bf55c40b8"/>
    <p:sldId xmlns:r="http://schemas.openxmlformats.org/officeDocument/2006/relationships" id="261" r:id="Rb085bbde54ad4dee"/>
    <p:sldId xmlns:r="http://schemas.openxmlformats.org/officeDocument/2006/relationships" id="262" r:id="R47da68a0b50e4a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1e4a53030741d4" /><Relationship Type="http://schemas.openxmlformats.org/officeDocument/2006/relationships/slide" Target="/ppt/slides/slide1.xml" Id="R41b4f4d4cc9b489e" /><Relationship Type="http://schemas.openxmlformats.org/officeDocument/2006/relationships/slide" Target="/ppt/slides/slide2.xml" Id="Rfc7d44fc0ad94634" /><Relationship Type="http://schemas.openxmlformats.org/officeDocument/2006/relationships/slide" Target="/ppt/slides/slide3.xml" Id="R77149189f8fd4b54" /><Relationship Type="http://schemas.openxmlformats.org/officeDocument/2006/relationships/slide" Target="/ppt/slides/slide4.xml" Id="Rcf352ba06fbb4749" /><Relationship Type="http://schemas.openxmlformats.org/officeDocument/2006/relationships/slide" Target="/ppt/slides/slide5.xml" Id="R2d69178bf55c40b8" /><Relationship Type="http://schemas.openxmlformats.org/officeDocument/2006/relationships/slide" Target="/ppt/slides/slide6.xml" Id="Rb085bbde54ad4dee" /><Relationship Type="http://schemas.openxmlformats.org/officeDocument/2006/relationships/slide" Target="/ppt/slides/slide7.xml" Id="R47da68a0b50e4a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ea359d024847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4c8768810486c" /><Relationship Type="http://schemas.openxmlformats.org/officeDocument/2006/relationships/theme" Target="/ppt/slideMasters/theme/theme1.xml" Id="Rb1b659a4116d47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d4c876881048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5bf3251194c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2fd3e251041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9f4d59f2a4a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81b1fc9ca46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43ea2d2eb4a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cb65314d649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6fc24bf9f40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IVEST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CONSULT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32 865 826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1 471 202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1 796 525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9 164 719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