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422c12c4d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610cff6624e2d"/>
  </p:sldMasterIdLst>
  <p:sldIdLst>
    <p:sldId xmlns:r="http://schemas.openxmlformats.org/officeDocument/2006/relationships" id="256" r:id="R4688ba077af04e57"/>
    <p:sldId xmlns:r="http://schemas.openxmlformats.org/officeDocument/2006/relationships" id="257" r:id="Ra8b3ed0fe0a1464f"/>
    <p:sldId xmlns:r="http://schemas.openxmlformats.org/officeDocument/2006/relationships" id="258" r:id="R1fdd0d4f61374b22"/>
    <p:sldId xmlns:r="http://schemas.openxmlformats.org/officeDocument/2006/relationships" id="259" r:id="R1b30119f98c64bb3"/>
    <p:sldId xmlns:r="http://schemas.openxmlformats.org/officeDocument/2006/relationships" id="260" r:id="R050dfdd912324100"/>
    <p:sldId xmlns:r="http://schemas.openxmlformats.org/officeDocument/2006/relationships" id="261" r:id="R91c3a4780bfc4705"/>
    <p:sldId xmlns:r="http://schemas.openxmlformats.org/officeDocument/2006/relationships" id="262" r:id="R39f399b8f78e47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610cff6624e2d" /><Relationship Type="http://schemas.openxmlformats.org/officeDocument/2006/relationships/slide" Target="/ppt/slides/slide1.xml" Id="R4688ba077af04e57" /><Relationship Type="http://schemas.openxmlformats.org/officeDocument/2006/relationships/slide" Target="/ppt/slides/slide2.xml" Id="Ra8b3ed0fe0a1464f" /><Relationship Type="http://schemas.openxmlformats.org/officeDocument/2006/relationships/slide" Target="/ppt/slides/slide3.xml" Id="R1fdd0d4f61374b22" /><Relationship Type="http://schemas.openxmlformats.org/officeDocument/2006/relationships/slide" Target="/ppt/slides/slide4.xml" Id="R1b30119f98c64bb3" /><Relationship Type="http://schemas.openxmlformats.org/officeDocument/2006/relationships/slide" Target="/ppt/slides/slide5.xml" Id="R050dfdd912324100" /><Relationship Type="http://schemas.openxmlformats.org/officeDocument/2006/relationships/slide" Target="/ppt/slides/slide6.xml" Id="R91c3a4780bfc4705" /><Relationship Type="http://schemas.openxmlformats.org/officeDocument/2006/relationships/slide" Target="/ppt/slides/slide7.xml" Id="R39f399b8f78e47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56c691312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32a1ab1114d65" /><Relationship Type="http://schemas.openxmlformats.org/officeDocument/2006/relationships/theme" Target="/ppt/slideMasters/theme/theme1.xml" Id="R45dfb3bf53a344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32a1ab1114d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b5f100ff8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8b37aace846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490dfc601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c959fc8fe4d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b7e0a3f104a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5b5e286324c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17e03112e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KYRRE BERGE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 BERGE INVEST AS ble etablert [år] og holder til i Leksvik.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594 966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KYRRE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7120 Leksvik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993 473 170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KYRRE BERGE INVEST AS</a:t>
            </a:r>
          </a:p>
        </p:txBody>
      </p:sp>
    </p:spTree>
  </p:cSld>
  <p:clrMapOvr>
    <a:masterClrMapping xmlns:a="http://schemas.openxmlformats.org/drawingml/2006/main"/>
  </p:clrMapOvr>
</p:sld>
</file>