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36bd781a17a4d3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ee75686145342c0"/>
  </p:sldMasterIdLst>
  <p:sldIdLst>
    <p:sldId xmlns:r="http://schemas.openxmlformats.org/officeDocument/2006/relationships" id="256" r:id="R68a18b828dc343fe"/>
    <p:sldId xmlns:r="http://schemas.openxmlformats.org/officeDocument/2006/relationships" id="257" r:id="R1bb1eff50f77468d"/>
    <p:sldId xmlns:r="http://schemas.openxmlformats.org/officeDocument/2006/relationships" id="258" r:id="R9c8edb3d751c44bb"/>
    <p:sldId xmlns:r="http://schemas.openxmlformats.org/officeDocument/2006/relationships" id="259" r:id="R6c5d1d1adcaf4567"/>
    <p:sldId xmlns:r="http://schemas.openxmlformats.org/officeDocument/2006/relationships" id="260" r:id="Ra406aa7b67c74e60"/>
    <p:sldId xmlns:r="http://schemas.openxmlformats.org/officeDocument/2006/relationships" id="261" r:id="R1980b578e9514119"/>
    <p:sldId xmlns:r="http://schemas.openxmlformats.org/officeDocument/2006/relationships" id="262" r:id="R65e830d69ac440a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ee75686145342c0" /><Relationship Type="http://schemas.openxmlformats.org/officeDocument/2006/relationships/slide" Target="/ppt/slides/slide1.xml" Id="R68a18b828dc343fe" /><Relationship Type="http://schemas.openxmlformats.org/officeDocument/2006/relationships/slide" Target="/ppt/slides/slide2.xml" Id="R1bb1eff50f77468d" /><Relationship Type="http://schemas.openxmlformats.org/officeDocument/2006/relationships/slide" Target="/ppt/slides/slide3.xml" Id="R9c8edb3d751c44bb" /><Relationship Type="http://schemas.openxmlformats.org/officeDocument/2006/relationships/slide" Target="/ppt/slides/slide4.xml" Id="R6c5d1d1adcaf4567" /><Relationship Type="http://schemas.openxmlformats.org/officeDocument/2006/relationships/slide" Target="/ppt/slides/slide5.xml" Id="Ra406aa7b67c74e60" /><Relationship Type="http://schemas.openxmlformats.org/officeDocument/2006/relationships/slide" Target="/ppt/slides/slide6.xml" Id="R1980b578e9514119" /><Relationship Type="http://schemas.openxmlformats.org/officeDocument/2006/relationships/slide" Target="/ppt/slides/slide7.xml" Id="R65e830d69ac440a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a0f01cbc4b401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057344a9934428" /><Relationship Type="http://schemas.openxmlformats.org/officeDocument/2006/relationships/theme" Target="/ppt/slideMasters/theme/theme1.xml" Id="Rd3a5bfeb04444cd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0057344a993442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86b3c041e144e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9a9835b5e84a8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a0cec17b504fa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f55c89f2d34e4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f496a6ca984b6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7bb41924584e9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463e31025e452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INNASKJÆRS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INNASKJÆRS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INNASKJÆRS AS ble etablert [år] og holder til i Heggedal.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INNASKJÆRS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INNASKJÆRS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INNASKJÆRS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−97 990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25 858 739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35 417 527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38 083 283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INNASKJÆRS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JØRGEN WILBERG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INNASKJÆRS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Torpfjellet 146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1389 Heggedal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993 491 721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INNASKJÆRS AS</a:t>
            </a:r>
          </a:p>
        </p:txBody>
      </p:sp>
    </p:spTree>
  </p:cSld>
  <p:clrMapOvr>
    <a:masterClrMapping xmlns:a="http://schemas.openxmlformats.org/drawingml/2006/main"/>
  </p:clrMapOvr>
</p:sld>
</file>