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a8dcd6f5ca40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e8afaa7607431d"/>
  </p:sldMasterIdLst>
  <p:sldIdLst>
    <p:sldId xmlns:r="http://schemas.openxmlformats.org/officeDocument/2006/relationships" id="256" r:id="Rcf71b22c9eab47a3"/>
    <p:sldId xmlns:r="http://schemas.openxmlformats.org/officeDocument/2006/relationships" id="257" r:id="R649e3b1fb7c541a9"/>
    <p:sldId xmlns:r="http://schemas.openxmlformats.org/officeDocument/2006/relationships" id="258" r:id="R3dda7b4e3d9c4d53"/>
    <p:sldId xmlns:r="http://schemas.openxmlformats.org/officeDocument/2006/relationships" id="259" r:id="Rf56f20724f8d46ff"/>
    <p:sldId xmlns:r="http://schemas.openxmlformats.org/officeDocument/2006/relationships" id="260" r:id="R040fefab9d3843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e8afaa7607431d" /><Relationship Type="http://schemas.openxmlformats.org/officeDocument/2006/relationships/slide" Target="/ppt/slides/slide1.xml" Id="Rcf71b22c9eab47a3" /><Relationship Type="http://schemas.openxmlformats.org/officeDocument/2006/relationships/slide" Target="/ppt/slides/slide2.xml" Id="R649e3b1fb7c541a9" /><Relationship Type="http://schemas.openxmlformats.org/officeDocument/2006/relationships/slide" Target="/ppt/slides/slide3.xml" Id="R3dda7b4e3d9c4d53" /><Relationship Type="http://schemas.openxmlformats.org/officeDocument/2006/relationships/slide" Target="/ppt/slides/slide4.xml" Id="Rf56f20724f8d46ff" /><Relationship Type="http://schemas.openxmlformats.org/officeDocument/2006/relationships/slide" Target="/ppt/slides/slide5.xml" Id="R040fefab9d3843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17649bd3b845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070485bc14527" /><Relationship Type="http://schemas.openxmlformats.org/officeDocument/2006/relationships/theme" Target="/ppt/slideMasters/theme/theme1.xml" Id="Rcb9104761a7647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3070485bc145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f6b8a6d084e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e8488c50bb45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0c0953dbc4f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4bfb7300f44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ce75bfced4e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HJERNESTORM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HJERNESTORM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993 609 749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HJERNESTORM AS</a:t>
            </a:r>
          </a:p>
        </p:txBody>
      </p:sp>
    </p:spTree>
  </p:cSld>
  <p:clrMapOvr>
    <a:masterClrMapping xmlns:a="http://schemas.openxmlformats.org/drawingml/2006/main"/>
  </p:clrMapOvr>
</p:sld>
</file>