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398126a4b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f8bf203bf442d"/>
  </p:sldMasterIdLst>
  <p:sldIdLst>
    <p:sldId xmlns:r="http://schemas.openxmlformats.org/officeDocument/2006/relationships" id="256" r:id="R88665241b549497c"/>
    <p:sldId xmlns:r="http://schemas.openxmlformats.org/officeDocument/2006/relationships" id="257" r:id="R28f8f24453444196"/>
    <p:sldId xmlns:r="http://schemas.openxmlformats.org/officeDocument/2006/relationships" id="258" r:id="Rea345dd988c042d2"/>
    <p:sldId xmlns:r="http://schemas.openxmlformats.org/officeDocument/2006/relationships" id="259" r:id="R4c97ea48fed54c8f"/>
    <p:sldId xmlns:r="http://schemas.openxmlformats.org/officeDocument/2006/relationships" id="260" r:id="Rf6709bd450624ff6"/>
    <p:sldId xmlns:r="http://schemas.openxmlformats.org/officeDocument/2006/relationships" id="261" r:id="R2331390ba26c46a2"/>
    <p:sldId xmlns:r="http://schemas.openxmlformats.org/officeDocument/2006/relationships" id="262" r:id="R7d05a2548d1e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f8bf203bf442d" /><Relationship Type="http://schemas.openxmlformats.org/officeDocument/2006/relationships/slide" Target="/ppt/slides/slide1.xml" Id="R88665241b549497c" /><Relationship Type="http://schemas.openxmlformats.org/officeDocument/2006/relationships/slide" Target="/ppt/slides/slide2.xml" Id="R28f8f24453444196" /><Relationship Type="http://schemas.openxmlformats.org/officeDocument/2006/relationships/slide" Target="/ppt/slides/slide3.xml" Id="Rea345dd988c042d2" /><Relationship Type="http://schemas.openxmlformats.org/officeDocument/2006/relationships/slide" Target="/ppt/slides/slide4.xml" Id="R4c97ea48fed54c8f" /><Relationship Type="http://schemas.openxmlformats.org/officeDocument/2006/relationships/slide" Target="/ppt/slides/slide5.xml" Id="Rf6709bd450624ff6" /><Relationship Type="http://schemas.openxmlformats.org/officeDocument/2006/relationships/slide" Target="/ppt/slides/slide6.xml" Id="R2331390ba26c46a2" /><Relationship Type="http://schemas.openxmlformats.org/officeDocument/2006/relationships/slide" Target="/ppt/slides/slide7.xml" Id="R7d05a2548d1e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ee9cab746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49dfbfbc4e93" /><Relationship Type="http://schemas.openxmlformats.org/officeDocument/2006/relationships/theme" Target="/ppt/slideMasters/theme/theme1.xml" Id="R2453e638707b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b49dfbfbc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30e694ec9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da6db5bfa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1011e41b347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d0a0bd955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9c1b96da41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8dc67993848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2b391d554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