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7ec1b00623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76801194bb476c"/>
  </p:sldMasterIdLst>
  <p:sldIdLst>
    <p:sldId xmlns:r="http://schemas.openxmlformats.org/officeDocument/2006/relationships" id="256" r:id="Rca4637cda8fe4eff"/>
    <p:sldId xmlns:r="http://schemas.openxmlformats.org/officeDocument/2006/relationships" id="257" r:id="R99f2ca4966fa4264"/>
    <p:sldId xmlns:r="http://schemas.openxmlformats.org/officeDocument/2006/relationships" id="258" r:id="R8f5b3ff0c11b416f"/>
    <p:sldId xmlns:r="http://schemas.openxmlformats.org/officeDocument/2006/relationships" id="259" r:id="R6dd085adc66f4534"/>
    <p:sldId xmlns:r="http://schemas.openxmlformats.org/officeDocument/2006/relationships" id="260" r:id="Rd4e552cfb170487b"/>
    <p:sldId xmlns:r="http://schemas.openxmlformats.org/officeDocument/2006/relationships" id="261" r:id="R8eeacdd15a5e4347"/>
    <p:sldId xmlns:r="http://schemas.openxmlformats.org/officeDocument/2006/relationships" id="262" r:id="R57ba20ce27f14b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6801194bb476c" /><Relationship Type="http://schemas.openxmlformats.org/officeDocument/2006/relationships/slide" Target="/ppt/slides/slide1.xml" Id="Rca4637cda8fe4eff" /><Relationship Type="http://schemas.openxmlformats.org/officeDocument/2006/relationships/slide" Target="/ppt/slides/slide2.xml" Id="R99f2ca4966fa4264" /><Relationship Type="http://schemas.openxmlformats.org/officeDocument/2006/relationships/slide" Target="/ppt/slides/slide3.xml" Id="R8f5b3ff0c11b416f" /><Relationship Type="http://schemas.openxmlformats.org/officeDocument/2006/relationships/slide" Target="/ppt/slides/slide4.xml" Id="R6dd085adc66f4534" /><Relationship Type="http://schemas.openxmlformats.org/officeDocument/2006/relationships/slide" Target="/ppt/slides/slide5.xml" Id="Rd4e552cfb170487b" /><Relationship Type="http://schemas.openxmlformats.org/officeDocument/2006/relationships/slide" Target="/ppt/slides/slide6.xml" Id="R8eeacdd15a5e4347" /><Relationship Type="http://schemas.openxmlformats.org/officeDocument/2006/relationships/slide" Target="/ppt/slides/slide7.xml" Id="R57ba20ce27f14b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be48e95d3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55ce92344df0" /><Relationship Type="http://schemas.openxmlformats.org/officeDocument/2006/relationships/theme" Target="/ppt/slideMasters/theme/theme1.xml" Id="Rd1daccb102a640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e355ce9234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492484a0044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6093745a0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4df1d248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ff0e7855d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c022b68444a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9d3b92064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083c1c56a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