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67f16b5361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1f990227254004"/>
  </p:sldMasterIdLst>
  <p:sldIdLst>
    <p:sldId xmlns:r="http://schemas.openxmlformats.org/officeDocument/2006/relationships" id="256" r:id="Rc788e9bf7aa74f25"/>
    <p:sldId xmlns:r="http://schemas.openxmlformats.org/officeDocument/2006/relationships" id="257" r:id="R16dd113248b346ec"/>
    <p:sldId xmlns:r="http://schemas.openxmlformats.org/officeDocument/2006/relationships" id="258" r:id="R8d34410bedf647bf"/>
    <p:sldId xmlns:r="http://schemas.openxmlformats.org/officeDocument/2006/relationships" id="259" r:id="R8756d55077164483"/>
    <p:sldId xmlns:r="http://schemas.openxmlformats.org/officeDocument/2006/relationships" id="260" r:id="Rda68e57370bd41b9"/>
    <p:sldId xmlns:r="http://schemas.openxmlformats.org/officeDocument/2006/relationships" id="261" r:id="R5b39bfd98c384a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f990227254004" /><Relationship Type="http://schemas.openxmlformats.org/officeDocument/2006/relationships/slide" Target="/ppt/slides/slide1.xml" Id="Rc788e9bf7aa74f25" /><Relationship Type="http://schemas.openxmlformats.org/officeDocument/2006/relationships/slide" Target="/ppt/slides/slide2.xml" Id="R16dd113248b346ec" /><Relationship Type="http://schemas.openxmlformats.org/officeDocument/2006/relationships/slide" Target="/ppt/slides/slide3.xml" Id="R8d34410bedf647bf" /><Relationship Type="http://schemas.openxmlformats.org/officeDocument/2006/relationships/slide" Target="/ppt/slides/slide4.xml" Id="R8756d55077164483" /><Relationship Type="http://schemas.openxmlformats.org/officeDocument/2006/relationships/slide" Target="/ppt/slides/slide5.xml" Id="Rda68e57370bd41b9" /><Relationship Type="http://schemas.openxmlformats.org/officeDocument/2006/relationships/slide" Target="/ppt/slides/slide6.xml" Id="R5b39bfd98c384a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b8172549a4b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61cc009fd4e5f" /><Relationship Type="http://schemas.openxmlformats.org/officeDocument/2006/relationships/theme" Target="/ppt/slideMasters/theme/theme1.xml" Id="R9fc4c339d29246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561cc009fd4e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97b15a2b54c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6e23f65bb43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386a9f73f45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541e68204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aab1dacf14d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7cafa63734e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TRYGGESETH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TRYGGESETH REGNSKAP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1 767 061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Balchens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synneve@mmregnskap.no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