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cf931f78c34c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3fe88785154d49"/>
  </p:sldMasterIdLst>
  <p:sldIdLst>
    <p:sldId xmlns:r="http://schemas.openxmlformats.org/officeDocument/2006/relationships" id="256" r:id="R1859ce53101e455e"/>
    <p:sldId xmlns:r="http://schemas.openxmlformats.org/officeDocument/2006/relationships" id="257" r:id="R2a884893e32f4026"/>
    <p:sldId xmlns:r="http://schemas.openxmlformats.org/officeDocument/2006/relationships" id="258" r:id="R20447f3c18004bd8"/>
    <p:sldId xmlns:r="http://schemas.openxmlformats.org/officeDocument/2006/relationships" id="259" r:id="Rf0345551a5234a52"/>
    <p:sldId xmlns:r="http://schemas.openxmlformats.org/officeDocument/2006/relationships" id="260" r:id="R3dd9500697f64f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3fe88785154d49" /><Relationship Type="http://schemas.openxmlformats.org/officeDocument/2006/relationships/slide" Target="/ppt/slides/slide1.xml" Id="R1859ce53101e455e" /><Relationship Type="http://schemas.openxmlformats.org/officeDocument/2006/relationships/slide" Target="/ppt/slides/slide2.xml" Id="R2a884893e32f4026" /><Relationship Type="http://schemas.openxmlformats.org/officeDocument/2006/relationships/slide" Target="/ppt/slides/slide3.xml" Id="R20447f3c18004bd8" /><Relationship Type="http://schemas.openxmlformats.org/officeDocument/2006/relationships/slide" Target="/ppt/slides/slide4.xml" Id="Rf0345551a5234a52" /><Relationship Type="http://schemas.openxmlformats.org/officeDocument/2006/relationships/slide" Target="/ppt/slides/slide5.xml" Id="R3dd9500697f64f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2ec8e5b244c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d9d835f5a4471" /><Relationship Type="http://schemas.openxmlformats.org/officeDocument/2006/relationships/theme" Target="/ppt/slideMasters/theme/theme1.xml" Id="Rb97a566fd45148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6d9d835f5a44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1e120c62644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2d21854c348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e904fcfc044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d336501754a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46ff01b2a4f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ENGERDAL SENTERPARTI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 SENTERPARTI ble etablert [år] og holder til i Drevsjø.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Hege Bergersen, Blæsterveien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2443 Drevsjø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hbergersen@hotmail.com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993 962 821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