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5b1d58b8ce46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a10aa6278ca45d4"/>
  </p:sldMasterIdLst>
  <p:sldIdLst>
    <p:sldId xmlns:r="http://schemas.openxmlformats.org/officeDocument/2006/relationships" id="256" r:id="Rccd8f33a17a64fc9"/>
    <p:sldId xmlns:r="http://schemas.openxmlformats.org/officeDocument/2006/relationships" id="257" r:id="R4ff094a73d8445c7"/>
    <p:sldId xmlns:r="http://schemas.openxmlformats.org/officeDocument/2006/relationships" id="258" r:id="R3d7b9246ccfb4559"/>
    <p:sldId xmlns:r="http://schemas.openxmlformats.org/officeDocument/2006/relationships" id="259" r:id="Rf0083c75692547ee"/>
    <p:sldId xmlns:r="http://schemas.openxmlformats.org/officeDocument/2006/relationships" id="260" r:id="R5608bc17bb0c4fdd"/>
    <p:sldId xmlns:r="http://schemas.openxmlformats.org/officeDocument/2006/relationships" id="261" r:id="Rc5245e019e364f33"/>
    <p:sldId xmlns:r="http://schemas.openxmlformats.org/officeDocument/2006/relationships" id="262" r:id="R1e41955699ec4be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10aa6278ca45d4" /><Relationship Type="http://schemas.openxmlformats.org/officeDocument/2006/relationships/slide" Target="/ppt/slides/slide1.xml" Id="Rccd8f33a17a64fc9" /><Relationship Type="http://schemas.openxmlformats.org/officeDocument/2006/relationships/slide" Target="/ppt/slides/slide2.xml" Id="R4ff094a73d8445c7" /><Relationship Type="http://schemas.openxmlformats.org/officeDocument/2006/relationships/slide" Target="/ppt/slides/slide3.xml" Id="R3d7b9246ccfb4559" /><Relationship Type="http://schemas.openxmlformats.org/officeDocument/2006/relationships/slide" Target="/ppt/slides/slide4.xml" Id="Rf0083c75692547ee" /><Relationship Type="http://schemas.openxmlformats.org/officeDocument/2006/relationships/slide" Target="/ppt/slides/slide5.xml" Id="R5608bc17bb0c4fdd" /><Relationship Type="http://schemas.openxmlformats.org/officeDocument/2006/relationships/slide" Target="/ppt/slides/slide6.xml" Id="Rc5245e019e364f33" /><Relationship Type="http://schemas.openxmlformats.org/officeDocument/2006/relationships/slide" Target="/ppt/slides/slide7.xml" Id="R1e41955699ec4be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0d29b9d5674c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d5a6ff08e84e21" /><Relationship Type="http://schemas.openxmlformats.org/officeDocument/2006/relationships/theme" Target="/ppt/slideMasters/theme/theme1.xml" Id="Rf6b5b79fad934d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3d5a6ff08e84e2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f3493a3d8647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77e2a99cad4d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e4acb71e6244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bfa83f985d44c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aabbdfb97f4ce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d46ca291204f8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fc0adbf275450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SARAKKA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SARAKKA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SARAKKA AS ble etablert [år] og holder til i Lakselv.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SARAKKA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SARAKKA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SARAKKA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−34 553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818 785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2 405 333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SARAKKA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STEIN-INGE GJERTSEN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SARAKKA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Meieriveien 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9700 Lakselv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994 056 921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SARAKKA AS</a:t>
            </a:r>
          </a:p>
        </p:txBody>
      </p:sp>
    </p:spTree>
  </p:cSld>
  <p:clrMapOvr>
    <a:masterClrMapping xmlns:a="http://schemas.openxmlformats.org/drawingml/2006/main"/>
  </p:clrMapOvr>
</p:sld>
</file>