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2256a519b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57f72f81444bab"/>
  </p:sldMasterIdLst>
  <p:sldIdLst>
    <p:sldId xmlns:r="http://schemas.openxmlformats.org/officeDocument/2006/relationships" id="256" r:id="R00efd1b558424846"/>
    <p:sldId xmlns:r="http://schemas.openxmlformats.org/officeDocument/2006/relationships" id="257" r:id="R3781eae323d94119"/>
    <p:sldId xmlns:r="http://schemas.openxmlformats.org/officeDocument/2006/relationships" id="258" r:id="R8c9610da4a664dd2"/>
    <p:sldId xmlns:r="http://schemas.openxmlformats.org/officeDocument/2006/relationships" id="259" r:id="R19bab0f2218c45aa"/>
    <p:sldId xmlns:r="http://schemas.openxmlformats.org/officeDocument/2006/relationships" id="260" r:id="R34494157058c4580"/>
    <p:sldId xmlns:r="http://schemas.openxmlformats.org/officeDocument/2006/relationships" id="261" r:id="R774aae78774a4866"/>
    <p:sldId xmlns:r="http://schemas.openxmlformats.org/officeDocument/2006/relationships" id="262" r:id="R04c60c71816f4c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7f72f81444bab" /><Relationship Type="http://schemas.openxmlformats.org/officeDocument/2006/relationships/slide" Target="/ppt/slides/slide1.xml" Id="R00efd1b558424846" /><Relationship Type="http://schemas.openxmlformats.org/officeDocument/2006/relationships/slide" Target="/ppt/slides/slide2.xml" Id="R3781eae323d94119" /><Relationship Type="http://schemas.openxmlformats.org/officeDocument/2006/relationships/slide" Target="/ppt/slides/slide3.xml" Id="R8c9610da4a664dd2" /><Relationship Type="http://schemas.openxmlformats.org/officeDocument/2006/relationships/slide" Target="/ppt/slides/slide4.xml" Id="R19bab0f2218c45aa" /><Relationship Type="http://schemas.openxmlformats.org/officeDocument/2006/relationships/slide" Target="/ppt/slides/slide5.xml" Id="R34494157058c4580" /><Relationship Type="http://schemas.openxmlformats.org/officeDocument/2006/relationships/slide" Target="/ppt/slides/slide6.xml" Id="R774aae78774a4866" /><Relationship Type="http://schemas.openxmlformats.org/officeDocument/2006/relationships/slide" Target="/ppt/slides/slide7.xml" Id="R04c60c71816f4c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b7ec57fcc4f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14aa99e714587" /><Relationship Type="http://schemas.openxmlformats.org/officeDocument/2006/relationships/theme" Target="/ppt/slideMasters/theme/theme1.xml" Id="R26bb02b275d941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014aa99e71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8c9961faa4d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444cce4764b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5defdaee441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154b36e4943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cb8abf9cb4e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efbe421404d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6b1dade434f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