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243e81ab22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7cc1843cf648f4"/>
  </p:sldMasterIdLst>
  <p:sldIdLst>
    <p:sldId xmlns:r="http://schemas.openxmlformats.org/officeDocument/2006/relationships" id="256" r:id="R38df521616c34d2f"/>
    <p:sldId xmlns:r="http://schemas.openxmlformats.org/officeDocument/2006/relationships" id="257" r:id="R5d715294e643453f"/>
    <p:sldId xmlns:r="http://schemas.openxmlformats.org/officeDocument/2006/relationships" id="258" r:id="Re2407ee29344496b"/>
    <p:sldId xmlns:r="http://schemas.openxmlformats.org/officeDocument/2006/relationships" id="259" r:id="R6d2c575af8da4240"/>
    <p:sldId xmlns:r="http://schemas.openxmlformats.org/officeDocument/2006/relationships" id="260" r:id="R36d30b6d386b43ac"/>
    <p:sldId xmlns:r="http://schemas.openxmlformats.org/officeDocument/2006/relationships" id="261" r:id="R8ff97ff11abc44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cc1843cf648f4" /><Relationship Type="http://schemas.openxmlformats.org/officeDocument/2006/relationships/slide" Target="/ppt/slides/slide1.xml" Id="R38df521616c34d2f" /><Relationship Type="http://schemas.openxmlformats.org/officeDocument/2006/relationships/slide" Target="/ppt/slides/slide2.xml" Id="R5d715294e643453f" /><Relationship Type="http://schemas.openxmlformats.org/officeDocument/2006/relationships/slide" Target="/ppt/slides/slide3.xml" Id="Re2407ee29344496b" /><Relationship Type="http://schemas.openxmlformats.org/officeDocument/2006/relationships/slide" Target="/ppt/slides/slide4.xml" Id="R6d2c575af8da4240" /><Relationship Type="http://schemas.openxmlformats.org/officeDocument/2006/relationships/slide" Target="/ppt/slides/slide5.xml" Id="R36d30b6d386b43ac" /><Relationship Type="http://schemas.openxmlformats.org/officeDocument/2006/relationships/slide" Target="/ppt/slides/slide6.xml" Id="R8ff97ff11abc44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9a22b67c944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d88ca161f4836" /><Relationship Type="http://schemas.openxmlformats.org/officeDocument/2006/relationships/theme" Target="/ppt/slideMasters/theme/theme1.xml" Id="Re299dd000f194f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d88ca161f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87326785149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c645171e2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08a053fa1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b3ce0f4e9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8ed541a7a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7987dd91440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