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8505af34a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8709a89d64df7"/>
  </p:sldMasterIdLst>
  <p:sldIdLst>
    <p:sldId xmlns:r="http://schemas.openxmlformats.org/officeDocument/2006/relationships" id="256" r:id="R84f41f6959f54b19"/>
    <p:sldId xmlns:r="http://schemas.openxmlformats.org/officeDocument/2006/relationships" id="257" r:id="Rf2ca21567a2b4ad8"/>
    <p:sldId xmlns:r="http://schemas.openxmlformats.org/officeDocument/2006/relationships" id="258" r:id="R36898213f219436a"/>
    <p:sldId xmlns:r="http://schemas.openxmlformats.org/officeDocument/2006/relationships" id="259" r:id="R2f2ea0c069e64564"/>
    <p:sldId xmlns:r="http://schemas.openxmlformats.org/officeDocument/2006/relationships" id="260" r:id="R5e0e0fe19f86422d"/>
    <p:sldId xmlns:r="http://schemas.openxmlformats.org/officeDocument/2006/relationships" id="261" r:id="Rdfde8c9a49664496"/>
    <p:sldId xmlns:r="http://schemas.openxmlformats.org/officeDocument/2006/relationships" id="262" r:id="R98979b9a2203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8709a89d64df7" /><Relationship Type="http://schemas.openxmlformats.org/officeDocument/2006/relationships/slide" Target="/ppt/slides/slide1.xml" Id="R84f41f6959f54b19" /><Relationship Type="http://schemas.openxmlformats.org/officeDocument/2006/relationships/slide" Target="/ppt/slides/slide2.xml" Id="Rf2ca21567a2b4ad8" /><Relationship Type="http://schemas.openxmlformats.org/officeDocument/2006/relationships/slide" Target="/ppt/slides/slide3.xml" Id="R36898213f219436a" /><Relationship Type="http://schemas.openxmlformats.org/officeDocument/2006/relationships/slide" Target="/ppt/slides/slide4.xml" Id="R2f2ea0c069e64564" /><Relationship Type="http://schemas.openxmlformats.org/officeDocument/2006/relationships/slide" Target="/ppt/slides/slide5.xml" Id="R5e0e0fe19f86422d" /><Relationship Type="http://schemas.openxmlformats.org/officeDocument/2006/relationships/slide" Target="/ppt/slides/slide6.xml" Id="Rdfde8c9a49664496" /><Relationship Type="http://schemas.openxmlformats.org/officeDocument/2006/relationships/slide" Target="/ppt/slides/slide7.xml" Id="R98979b9a2203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f258027b0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f25d04ae4e69" /><Relationship Type="http://schemas.openxmlformats.org/officeDocument/2006/relationships/theme" Target="/ppt/slideMasters/theme/theme1.xml" Id="R6b869e26e541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6f25d04ae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994d886b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62fb0790e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decdb5462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1ce0d44a4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5ea1b7cf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84d3e18f8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5b41a732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