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c3d4c32d83e4f0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d1e1578eb774fcd"/>
  </p:sldMasterIdLst>
  <p:sldIdLst>
    <p:sldId xmlns:r="http://schemas.openxmlformats.org/officeDocument/2006/relationships" id="256" r:id="R90297011c2df4f19"/>
    <p:sldId xmlns:r="http://schemas.openxmlformats.org/officeDocument/2006/relationships" id="257" r:id="Rcef6698a88ec4a3b"/>
    <p:sldId xmlns:r="http://schemas.openxmlformats.org/officeDocument/2006/relationships" id="258" r:id="Ra8e8b5c175544868"/>
    <p:sldId xmlns:r="http://schemas.openxmlformats.org/officeDocument/2006/relationships" id="259" r:id="R38bfc71011224970"/>
    <p:sldId xmlns:r="http://schemas.openxmlformats.org/officeDocument/2006/relationships" id="260" r:id="R87e8927c7f474b0b"/>
    <p:sldId xmlns:r="http://schemas.openxmlformats.org/officeDocument/2006/relationships" id="261" r:id="R60fcdb14e34c4baa"/>
    <p:sldId xmlns:r="http://schemas.openxmlformats.org/officeDocument/2006/relationships" id="262" r:id="Rf5e80bb958ab460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d1e1578eb774fcd" /><Relationship Type="http://schemas.openxmlformats.org/officeDocument/2006/relationships/slide" Target="/ppt/slides/slide1.xml" Id="R90297011c2df4f19" /><Relationship Type="http://schemas.openxmlformats.org/officeDocument/2006/relationships/slide" Target="/ppt/slides/slide2.xml" Id="Rcef6698a88ec4a3b" /><Relationship Type="http://schemas.openxmlformats.org/officeDocument/2006/relationships/slide" Target="/ppt/slides/slide3.xml" Id="Ra8e8b5c175544868" /><Relationship Type="http://schemas.openxmlformats.org/officeDocument/2006/relationships/slide" Target="/ppt/slides/slide4.xml" Id="R38bfc71011224970" /><Relationship Type="http://schemas.openxmlformats.org/officeDocument/2006/relationships/slide" Target="/ppt/slides/slide5.xml" Id="R87e8927c7f474b0b" /><Relationship Type="http://schemas.openxmlformats.org/officeDocument/2006/relationships/slide" Target="/ppt/slides/slide6.xml" Id="R60fcdb14e34c4baa" /><Relationship Type="http://schemas.openxmlformats.org/officeDocument/2006/relationships/slide" Target="/ppt/slides/slide7.xml" Id="Rf5e80bb958ab460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fd5dd2753f9423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008a3c08f848c5" /><Relationship Type="http://schemas.openxmlformats.org/officeDocument/2006/relationships/theme" Target="/ppt/slideMasters/theme/theme1.xml" Id="R4caa1d4880bb45d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4008a3c08f848c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fd5afd262e455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d5a9d658b340d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5b485da12044e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9c653599eb44e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6aaa9c02594c6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0ee07e592f438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d5364a2d3a4cb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TVEITAN MASKIN &amp;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TVEITAN MASKIN &amp;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TVEITAN MASKIN &amp; EIENDOM AS ble etablert [år] og holder til i Kodal.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TVEITAN MASKIN &amp;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TVEITAN MASKIN &amp;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TVEITAN MASKIN &amp;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34 956 749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−338 122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−467 958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7 261 174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17 922 316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TVEITAN MASKIN &amp;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TVEITAN ARNFINN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TVEITAN LARS RAGNVALD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TVEITAN MASKIN &amp;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Hvitsteinveien 292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3243 Kodal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994 237 632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TVEITAN MASKIN &amp; EIENDOM AS</a:t>
            </a:r>
          </a:p>
        </p:txBody>
      </p:sp>
    </p:spTree>
  </p:cSld>
  <p:clrMapOvr>
    <a:masterClrMapping xmlns:a="http://schemas.openxmlformats.org/drawingml/2006/main"/>
  </p:clrMapOvr>
</p:sld>
</file>