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1b459c4bdf47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e1f59a1dc345dd"/>
  </p:sldMasterIdLst>
  <p:sldIdLst>
    <p:sldId xmlns:r="http://schemas.openxmlformats.org/officeDocument/2006/relationships" id="256" r:id="R945cb5ab6c9c442c"/>
    <p:sldId xmlns:r="http://schemas.openxmlformats.org/officeDocument/2006/relationships" id="257" r:id="R0a4545dd40164e66"/>
    <p:sldId xmlns:r="http://schemas.openxmlformats.org/officeDocument/2006/relationships" id="258" r:id="R8e86fcb5a4784d7a"/>
    <p:sldId xmlns:r="http://schemas.openxmlformats.org/officeDocument/2006/relationships" id="259" r:id="R30f5e9b5fd1a4a01"/>
    <p:sldId xmlns:r="http://schemas.openxmlformats.org/officeDocument/2006/relationships" id="260" r:id="Re8f2b44da5544c59"/>
    <p:sldId xmlns:r="http://schemas.openxmlformats.org/officeDocument/2006/relationships" id="261" r:id="R82a39c8eebdd4130"/>
    <p:sldId xmlns:r="http://schemas.openxmlformats.org/officeDocument/2006/relationships" id="262" r:id="R52fa8fd8e13745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1f59a1dc345dd" /><Relationship Type="http://schemas.openxmlformats.org/officeDocument/2006/relationships/slide" Target="/ppt/slides/slide1.xml" Id="R945cb5ab6c9c442c" /><Relationship Type="http://schemas.openxmlformats.org/officeDocument/2006/relationships/slide" Target="/ppt/slides/slide2.xml" Id="R0a4545dd40164e66" /><Relationship Type="http://schemas.openxmlformats.org/officeDocument/2006/relationships/slide" Target="/ppt/slides/slide3.xml" Id="R8e86fcb5a4784d7a" /><Relationship Type="http://schemas.openxmlformats.org/officeDocument/2006/relationships/slide" Target="/ppt/slides/slide4.xml" Id="R30f5e9b5fd1a4a01" /><Relationship Type="http://schemas.openxmlformats.org/officeDocument/2006/relationships/slide" Target="/ppt/slides/slide5.xml" Id="Re8f2b44da5544c59" /><Relationship Type="http://schemas.openxmlformats.org/officeDocument/2006/relationships/slide" Target="/ppt/slides/slide6.xml" Id="R82a39c8eebdd4130" /><Relationship Type="http://schemas.openxmlformats.org/officeDocument/2006/relationships/slide" Target="/ppt/slides/slide7.xml" Id="R52fa8fd8e13745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21cd6f92c4d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fcb9c69644d45" /><Relationship Type="http://schemas.openxmlformats.org/officeDocument/2006/relationships/theme" Target="/ppt/slideMasters/theme/theme1.xml" Id="R9d5d67719bd247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8fcb9c69644d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8fab4d65e4d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67982a9b34c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d561327ae40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b10161ded43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b9dde1f074c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a95cd2ad747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feb6029f246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EIENDOMSINVESTOR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EIENDOMSINVESTOR MANAGEMENT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1 255 577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2 356 891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2 458 834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ESPEN NORMAN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Brunborgs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enh@eiendomsinvestor.no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www.eiendomsinvestor.no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