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4f11a2ae348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a074d70e642ad"/>
  </p:sldMasterIdLst>
  <p:sldIdLst>
    <p:sldId xmlns:r="http://schemas.openxmlformats.org/officeDocument/2006/relationships" id="256" r:id="R699ece2ed7834ccc"/>
    <p:sldId xmlns:r="http://schemas.openxmlformats.org/officeDocument/2006/relationships" id="257" r:id="R703244bfac844787"/>
    <p:sldId xmlns:r="http://schemas.openxmlformats.org/officeDocument/2006/relationships" id="258" r:id="R6882ba630365491c"/>
    <p:sldId xmlns:r="http://schemas.openxmlformats.org/officeDocument/2006/relationships" id="259" r:id="Re40a1ec98a1140b6"/>
    <p:sldId xmlns:r="http://schemas.openxmlformats.org/officeDocument/2006/relationships" id="260" r:id="R698d5f30ca7e42ff"/>
    <p:sldId xmlns:r="http://schemas.openxmlformats.org/officeDocument/2006/relationships" id="261" r:id="R55e73eead8454f31"/>
    <p:sldId xmlns:r="http://schemas.openxmlformats.org/officeDocument/2006/relationships" id="262" r:id="R514dbd428f3040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a074d70e642ad" /><Relationship Type="http://schemas.openxmlformats.org/officeDocument/2006/relationships/slide" Target="/ppt/slides/slide1.xml" Id="R699ece2ed7834ccc" /><Relationship Type="http://schemas.openxmlformats.org/officeDocument/2006/relationships/slide" Target="/ppt/slides/slide2.xml" Id="R703244bfac844787" /><Relationship Type="http://schemas.openxmlformats.org/officeDocument/2006/relationships/slide" Target="/ppt/slides/slide3.xml" Id="R6882ba630365491c" /><Relationship Type="http://schemas.openxmlformats.org/officeDocument/2006/relationships/slide" Target="/ppt/slides/slide4.xml" Id="Re40a1ec98a1140b6" /><Relationship Type="http://schemas.openxmlformats.org/officeDocument/2006/relationships/slide" Target="/ppt/slides/slide5.xml" Id="R698d5f30ca7e42ff" /><Relationship Type="http://schemas.openxmlformats.org/officeDocument/2006/relationships/slide" Target="/ppt/slides/slide6.xml" Id="R55e73eead8454f31" /><Relationship Type="http://schemas.openxmlformats.org/officeDocument/2006/relationships/slide" Target="/ppt/slides/slide7.xml" Id="R514dbd428f3040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bb8a4cd41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4dcb142534f7f" /><Relationship Type="http://schemas.openxmlformats.org/officeDocument/2006/relationships/theme" Target="/ppt/slideMasters/theme/theme1.xml" Id="R27caeb6904da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b4dcb14253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4c293076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e8801aad0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490c03354c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7a2a10b3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eb75c32a1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fff40e7046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2ecde8432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