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5737245c8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09ec5da74644fa"/>
  </p:sldMasterIdLst>
  <p:sldIdLst>
    <p:sldId xmlns:r="http://schemas.openxmlformats.org/officeDocument/2006/relationships" id="256" r:id="R73fecb63214945cf"/>
    <p:sldId xmlns:r="http://schemas.openxmlformats.org/officeDocument/2006/relationships" id="257" r:id="Rabddd4d1f486487d"/>
    <p:sldId xmlns:r="http://schemas.openxmlformats.org/officeDocument/2006/relationships" id="258" r:id="R471d684c53cd4bf9"/>
    <p:sldId xmlns:r="http://schemas.openxmlformats.org/officeDocument/2006/relationships" id="259" r:id="R1987bb86c38a409c"/>
    <p:sldId xmlns:r="http://schemas.openxmlformats.org/officeDocument/2006/relationships" id="260" r:id="Rb9129b73d0944182"/>
    <p:sldId xmlns:r="http://schemas.openxmlformats.org/officeDocument/2006/relationships" id="261" r:id="Ra57c46fa8c4e492b"/>
    <p:sldId xmlns:r="http://schemas.openxmlformats.org/officeDocument/2006/relationships" id="262" r:id="R1327362bd1e64c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9ec5da74644fa" /><Relationship Type="http://schemas.openxmlformats.org/officeDocument/2006/relationships/slide" Target="/ppt/slides/slide1.xml" Id="R73fecb63214945cf" /><Relationship Type="http://schemas.openxmlformats.org/officeDocument/2006/relationships/slide" Target="/ppt/slides/slide2.xml" Id="Rabddd4d1f486487d" /><Relationship Type="http://schemas.openxmlformats.org/officeDocument/2006/relationships/slide" Target="/ppt/slides/slide3.xml" Id="R471d684c53cd4bf9" /><Relationship Type="http://schemas.openxmlformats.org/officeDocument/2006/relationships/slide" Target="/ppt/slides/slide4.xml" Id="R1987bb86c38a409c" /><Relationship Type="http://schemas.openxmlformats.org/officeDocument/2006/relationships/slide" Target="/ppt/slides/slide5.xml" Id="Rb9129b73d0944182" /><Relationship Type="http://schemas.openxmlformats.org/officeDocument/2006/relationships/slide" Target="/ppt/slides/slide6.xml" Id="Ra57c46fa8c4e492b" /><Relationship Type="http://schemas.openxmlformats.org/officeDocument/2006/relationships/slide" Target="/ppt/slides/slide7.xml" Id="R1327362bd1e64c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3d017b227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563de7f004e28" /><Relationship Type="http://schemas.openxmlformats.org/officeDocument/2006/relationships/theme" Target="/ppt/slideMasters/theme/theme1.xml" Id="R815c7822f0f3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f563de7f00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397b03c1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8efa642ec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04cec218d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39046f3c1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a4a2fd11e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8aa3e543d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258c7fa6d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