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65138f76d546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2bcd7ed5db4c66"/>
  </p:sldMasterIdLst>
  <p:sldIdLst>
    <p:sldId xmlns:r="http://schemas.openxmlformats.org/officeDocument/2006/relationships" id="256" r:id="Rf8e3a1b1b4a346c7"/>
    <p:sldId xmlns:r="http://schemas.openxmlformats.org/officeDocument/2006/relationships" id="257" r:id="R45aa3ae0213243b1"/>
    <p:sldId xmlns:r="http://schemas.openxmlformats.org/officeDocument/2006/relationships" id="258" r:id="R703f801fbdb7407f"/>
    <p:sldId xmlns:r="http://schemas.openxmlformats.org/officeDocument/2006/relationships" id="259" r:id="R6b45c22f32034527"/>
    <p:sldId xmlns:r="http://schemas.openxmlformats.org/officeDocument/2006/relationships" id="260" r:id="R3dd6e5217b364b81"/>
    <p:sldId xmlns:r="http://schemas.openxmlformats.org/officeDocument/2006/relationships" id="261" r:id="Rc9035c9db3e14f4f"/>
    <p:sldId xmlns:r="http://schemas.openxmlformats.org/officeDocument/2006/relationships" id="262" r:id="R672254387ce043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2bcd7ed5db4c66" /><Relationship Type="http://schemas.openxmlformats.org/officeDocument/2006/relationships/slide" Target="/ppt/slides/slide1.xml" Id="Rf8e3a1b1b4a346c7" /><Relationship Type="http://schemas.openxmlformats.org/officeDocument/2006/relationships/slide" Target="/ppt/slides/slide2.xml" Id="R45aa3ae0213243b1" /><Relationship Type="http://schemas.openxmlformats.org/officeDocument/2006/relationships/slide" Target="/ppt/slides/slide3.xml" Id="R703f801fbdb7407f" /><Relationship Type="http://schemas.openxmlformats.org/officeDocument/2006/relationships/slide" Target="/ppt/slides/slide4.xml" Id="R6b45c22f32034527" /><Relationship Type="http://schemas.openxmlformats.org/officeDocument/2006/relationships/slide" Target="/ppt/slides/slide5.xml" Id="R3dd6e5217b364b81" /><Relationship Type="http://schemas.openxmlformats.org/officeDocument/2006/relationships/slide" Target="/ppt/slides/slide6.xml" Id="Rc9035c9db3e14f4f" /><Relationship Type="http://schemas.openxmlformats.org/officeDocument/2006/relationships/slide" Target="/ppt/slides/slide7.xml" Id="R672254387ce043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f199704faf4a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57f8f5bf6497a" /><Relationship Type="http://schemas.openxmlformats.org/officeDocument/2006/relationships/theme" Target="/ppt/slideMasters/theme/theme1.xml" Id="Rca3858c0d09d40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457f8f5bf649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674483c8843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a0f1b3cef4e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bde0c15534a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f28758a5e4f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81b8e83b242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764cdf3d443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8cbbbaf274a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MATERIO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MATERIO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7 679 693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LIGÅRD JAN R DROGSET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veg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994 853 813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