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e79d3124d49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f501223174764"/>
  </p:sldMasterIdLst>
  <p:sldIdLst>
    <p:sldId xmlns:r="http://schemas.openxmlformats.org/officeDocument/2006/relationships" id="256" r:id="R89e79f67fe13431f"/>
    <p:sldId xmlns:r="http://schemas.openxmlformats.org/officeDocument/2006/relationships" id="257" r:id="Rf08e4b16f215439f"/>
    <p:sldId xmlns:r="http://schemas.openxmlformats.org/officeDocument/2006/relationships" id="258" r:id="Ra7fd045255124e53"/>
    <p:sldId xmlns:r="http://schemas.openxmlformats.org/officeDocument/2006/relationships" id="259" r:id="R9f4c604dbac34382"/>
    <p:sldId xmlns:r="http://schemas.openxmlformats.org/officeDocument/2006/relationships" id="260" r:id="Rb88822ff0a59475e"/>
    <p:sldId xmlns:r="http://schemas.openxmlformats.org/officeDocument/2006/relationships" id="261" r:id="Rb50e19edc07242d9"/>
    <p:sldId xmlns:r="http://schemas.openxmlformats.org/officeDocument/2006/relationships" id="262" r:id="Rce5753b42c12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f501223174764" /><Relationship Type="http://schemas.openxmlformats.org/officeDocument/2006/relationships/slide" Target="/ppt/slides/slide1.xml" Id="R89e79f67fe13431f" /><Relationship Type="http://schemas.openxmlformats.org/officeDocument/2006/relationships/slide" Target="/ppt/slides/slide2.xml" Id="Rf08e4b16f215439f" /><Relationship Type="http://schemas.openxmlformats.org/officeDocument/2006/relationships/slide" Target="/ppt/slides/slide3.xml" Id="Ra7fd045255124e53" /><Relationship Type="http://schemas.openxmlformats.org/officeDocument/2006/relationships/slide" Target="/ppt/slides/slide4.xml" Id="R9f4c604dbac34382" /><Relationship Type="http://schemas.openxmlformats.org/officeDocument/2006/relationships/slide" Target="/ppt/slides/slide5.xml" Id="Rb88822ff0a59475e" /><Relationship Type="http://schemas.openxmlformats.org/officeDocument/2006/relationships/slide" Target="/ppt/slides/slide6.xml" Id="Rb50e19edc07242d9" /><Relationship Type="http://schemas.openxmlformats.org/officeDocument/2006/relationships/slide" Target="/ppt/slides/slide7.xml" Id="Rce5753b42c12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ae837fc524b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e29998f94428" /><Relationship Type="http://schemas.openxmlformats.org/officeDocument/2006/relationships/theme" Target="/ppt/slideMasters/theme/theme1.xml" Id="R86c031436d4e4a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6e29998f944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caae987c74e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f52af961547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99f1cea3d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84b26ebbc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0edfbeaa3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96f903c7248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38f8db6e5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SOBBL EIENDOMSMEGLING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SOBBL EIENDOMSMEGLING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5 643 289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−677 334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8 799 414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9 119 455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 OG OMEGNS BOLIGBYGGELAG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994 963 821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