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fd5fd732b240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593285108347e0"/>
  </p:sldMasterIdLst>
  <p:sldIdLst>
    <p:sldId xmlns:r="http://schemas.openxmlformats.org/officeDocument/2006/relationships" id="256" r:id="R44a4a3fb971c40e9"/>
    <p:sldId xmlns:r="http://schemas.openxmlformats.org/officeDocument/2006/relationships" id="257" r:id="R8c14399311ba4bcd"/>
    <p:sldId xmlns:r="http://schemas.openxmlformats.org/officeDocument/2006/relationships" id="258" r:id="Red61054ccb6544f7"/>
    <p:sldId xmlns:r="http://schemas.openxmlformats.org/officeDocument/2006/relationships" id="259" r:id="Rd623e647007b46de"/>
    <p:sldId xmlns:r="http://schemas.openxmlformats.org/officeDocument/2006/relationships" id="260" r:id="R9acc9cb1be194102"/>
    <p:sldId xmlns:r="http://schemas.openxmlformats.org/officeDocument/2006/relationships" id="261" r:id="Rd6c2d4023e00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93285108347e0" /><Relationship Type="http://schemas.openxmlformats.org/officeDocument/2006/relationships/slide" Target="/ppt/slides/slide1.xml" Id="R44a4a3fb971c40e9" /><Relationship Type="http://schemas.openxmlformats.org/officeDocument/2006/relationships/slide" Target="/ppt/slides/slide2.xml" Id="R8c14399311ba4bcd" /><Relationship Type="http://schemas.openxmlformats.org/officeDocument/2006/relationships/slide" Target="/ppt/slides/slide3.xml" Id="Red61054ccb6544f7" /><Relationship Type="http://schemas.openxmlformats.org/officeDocument/2006/relationships/slide" Target="/ppt/slides/slide4.xml" Id="Rd623e647007b46de" /><Relationship Type="http://schemas.openxmlformats.org/officeDocument/2006/relationships/slide" Target="/ppt/slides/slide5.xml" Id="R9acc9cb1be194102" /><Relationship Type="http://schemas.openxmlformats.org/officeDocument/2006/relationships/slide" Target="/ppt/slides/slide6.xml" Id="Rd6c2d4023e00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9ef42beb94b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d80e1914d4e84" /><Relationship Type="http://schemas.openxmlformats.org/officeDocument/2006/relationships/theme" Target="/ppt/slideMasters/theme/theme1.xml" Id="Re34008693b9f48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ad80e1914d4e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2ce209cf240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2daccf22448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af3aecb4c49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b07a3a94346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eef1ce91845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2113e820c43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