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9e7950152b49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dea30286c4025"/>
  </p:sldMasterIdLst>
  <p:sldIdLst>
    <p:sldId xmlns:r="http://schemas.openxmlformats.org/officeDocument/2006/relationships" id="256" r:id="Rb152bd881e574917"/>
    <p:sldId xmlns:r="http://schemas.openxmlformats.org/officeDocument/2006/relationships" id="257" r:id="R4365a64fe9e847db"/>
    <p:sldId xmlns:r="http://schemas.openxmlformats.org/officeDocument/2006/relationships" id="258" r:id="R55b5ad1e3bdc4249"/>
    <p:sldId xmlns:r="http://schemas.openxmlformats.org/officeDocument/2006/relationships" id="259" r:id="R16355b479eef4bb5"/>
    <p:sldId xmlns:r="http://schemas.openxmlformats.org/officeDocument/2006/relationships" id="260" r:id="Rc85a7d58339349c8"/>
    <p:sldId xmlns:r="http://schemas.openxmlformats.org/officeDocument/2006/relationships" id="261" r:id="R29bfe32ab225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dea30286c4025" /><Relationship Type="http://schemas.openxmlformats.org/officeDocument/2006/relationships/slide" Target="/ppt/slides/slide1.xml" Id="Rb152bd881e574917" /><Relationship Type="http://schemas.openxmlformats.org/officeDocument/2006/relationships/slide" Target="/ppt/slides/slide2.xml" Id="R4365a64fe9e847db" /><Relationship Type="http://schemas.openxmlformats.org/officeDocument/2006/relationships/slide" Target="/ppt/slides/slide3.xml" Id="R55b5ad1e3bdc4249" /><Relationship Type="http://schemas.openxmlformats.org/officeDocument/2006/relationships/slide" Target="/ppt/slides/slide4.xml" Id="R16355b479eef4bb5" /><Relationship Type="http://schemas.openxmlformats.org/officeDocument/2006/relationships/slide" Target="/ppt/slides/slide5.xml" Id="Rc85a7d58339349c8" /><Relationship Type="http://schemas.openxmlformats.org/officeDocument/2006/relationships/slide" Target="/ppt/slides/slide6.xml" Id="R29bfe32ab225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64059029444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40d05e3b04063" /><Relationship Type="http://schemas.openxmlformats.org/officeDocument/2006/relationships/theme" Target="/ppt/slideMasters/theme/theme1.xml" Id="R61925d8aca8240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40d05e3b040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e776848a49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b52a3083b42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3e9a49a9c47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df52b387c42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0fd237bbc46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af399d2ca44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