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f321f7e6a143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7fcb6d3c444c53"/>
  </p:sldMasterIdLst>
  <p:sldIdLst>
    <p:sldId xmlns:r="http://schemas.openxmlformats.org/officeDocument/2006/relationships" id="256" r:id="R6fa7f5612af44661"/>
    <p:sldId xmlns:r="http://schemas.openxmlformats.org/officeDocument/2006/relationships" id="257" r:id="Rd66c256c67944158"/>
    <p:sldId xmlns:r="http://schemas.openxmlformats.org/officeDocument/2006/relationships" id="258" r:id="R92a83a8b1b6e42f0"/>
    <p:sldId xmlns:r="http://schemas.openxmlformats.org/officeDocument/2006/relationships" id="259" r:id="R2210b553baa44ccb"/>
    <p:sldId xmlns:r="http://schemas.openxmlformats.org/officeDocument/2006/relationships" id="260" r:id="R0726389d932a42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7fcb6d3c444c53" /><Relationship Type="http://schemas.openxmlformats.org/officeDocument/2006/relationships/slide" Target="/ppt/slides/slide1.xml" Id="R6fa7f5612af44661" /><Relationship Type="http://schemas.openxmlformats.org/officeDocument/2006/relationships/slide" Target="/ppt/slides/slide2.xml" Id="Rd66c256c67944158" /><Relationship Type="http://schemas.openxmlformats.org/officeDocument/2006/relationships/slide" Target="/ppt/slides/slide3.xml" Id="R92a83a8b1b6e42f0" /><Relationship Type="http://schemas.openxmlformats.org/officeDocument/2006/relationships/slide" Target="/ppt/slides/slide4.xml" Id="R2210b553baa44ccb" /><Relationship Type="http://schemas.openxmlformats.org/officeDocument/2006/relationships/slide" Target="/ppt/slides/slide5.xml" Id="R0726389d932a42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72791768334f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23ae9a5624a3a" /><Relationship Type="http://schemas.openxmlformats.org/officeDocument/2006/relationships/theme" Target="/ppt/slideMasters/theme/theme1.xml" Id="Rc89a7374bf7d4e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723ae9a5624a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ff9ffba0d44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b1aa093f343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3828e661745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b4d49cecf40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d33c9e62a4e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RAINCODE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