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282774067245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86207b78e94bc3"/>
  </p:sldMasterIdLst>
  <p:sldIdLst>
    <p:sldId xmlns:r="http://schemas.openxmlformats.org/officeDocument/2006/relationships" id="256" r:id="Raea9262db5be4148"/>
    <p:sldId xmlns:r="http://schemas.openxmlformats.org/officeDocument/2006/relationships" id="257" r:id="R4d8639eea1174c3a"/>
    <p:sldId xmlns:r="http://schemas.openxmlformats.org/officeDocument/2006/relationships" id="258" r:id="R86aca73074944c12"/>
    <p:sldId xmlns:r="http://schemas.openxmlformats.org/officeDocument/2006/relationships" id="259" r:id="R7e7b78d63b464350"/>
    <p:sldId xmlns:r="http://schemas.openxmlformats.org/officeDocument/2006/relationships" id="260" r:id="R32a73d7e9206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86207b78e94bc3" /><Relationship Type="http://schemas.openxmlformats.org/officeDocument/2006/relationships/slide" Target="/ppt/slides/slide1.xml" Id="Raea9262db5be4148" /><Relationship Type="http://schemas.openxmlformats.org/officeDocument/2006/relationships/slide" Target="/ppt/slides/slide2.xml" Id="R4d8639eea1174c3a" /><Relationship Type="http://schemas.openxmlformats.org/officeDocument/2006/relationships/slide" Target="/ppt/slides/slide3.xml" Id="R86aca73074944c12" /><Relationship Type="http://schemas.openxmlformats.org/officeDocument/2006/relationships/slide" Target="/ppt/slides/slide4.xml" Id="R7e7b78d63b464350" /><Relationship Type="http://schemas.openxmlformats.org/officeDocument/2006/relationships/slide" Target="/ppt/slides/slide5.xml" Id="R32a73d7e9206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57f3c5f624d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4c6aa1b4943b4" /><Relationship Type="http://schemas.openxmlformats.org/officeDocument/2006/relationships/theme" Target="/ppt/slideMasters/theme/theme1.xml" Id="R65eb98404ebd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64c6aa1b4943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5eee7f74548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661dd6f3448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06f4ac0134a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5e25871024f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178b7c30a4e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AUDIOWELT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AUDIOWELT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AUDIOWELT AS</a:t>
            </a:r>
          </a:p>
        </p:txBody>
      </p:sp>
    </p:spTree>
  </p:cSld>
  <p:clrMapOvr>
    <a:masterClrMapping xmlns:a="http://schemas.openxmlformats.org/drawingml/2006/main"/>
  </p:clrMapOvr>
</p:sld>
</file>