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9e11fd1d9f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6ecef43f0f4298"/>
  </p:sldMasterIdLst>
  <p:sldIdLst>
    <p:sldId xmlns:r="http://schemas.openxmlformats.org/officeDocument/2006/relationships" id="256" r:id="Ra54a717713174888"/>
    <p:sldId xmlns:r="http://schemas.openxmlformats.org/officeDocument/2006/relationships" id="257" r:id="Red8e8bfd16914f70"/>
    <p:sldId xmlns:r="http://schemas.openxmlformats.org/officeDocument/2006/relationships" id="258" r:id="Rd8ef6401fae34ed3"/>
    <p:sldId xmlns:r="http://schemas.openxmlformats.org/officeDocument/2006/relationships" id="259" r:id="Rc296335af73c418e"/>
    <p:sldId xmlns:r="http://schemas.openxmlformats.org/officeDocument/2006/relationships" id="260" r:id="R4255e8065e254b56"/>
    <p:sldId xmlns:r="http://schemas.openxmlformats.org/officeDocument/2006/relationships" id="261" r:id="R0a8d31cb34284017"/>
    <p:sldId xmlns:r="http://schemas.openxmlformats.org/officeDocument/2006/relationships" id="262" r:id="Rb8daed489b57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ecef43f0f4298" /><Relationship Type="http://schemas.openxmlformats.org/officeDocument/2006/relationships/slide" Target="/ppt/slides/slide1.xml" Id="Ra54a717713174888" /><Relationship Type="http://schemas.openxmlformats.org/officeDocument/2006/relationships/slide" Target="/ppt/slides/slide2.xml" Id="Red8e8bfd16914f70" /><Relationship Type="http://schemas.openxmlformats.org/officeDocument/2006/relationships/slide" Target="/ppt/slides/slide3.xml" Id="Rd8ef6401fae34ed3" /><Relationship Type="http://schemas.openxmlformats.org/officeDocument/2006/relationships/slide" Target="/ppt/slides/slide4.xml" Id="Rc296335af73c418e" /><Relationship Type="http://schemas.openxmlformats.org/officeDocument/2006/relationships/slide" Target="/ppt/slides/slide5.xml" Id="R4255e8065e254b56" /><Relationship Type="http://schemas.openxmlformats.org/officeDocument/2006/relationships/slide" Target="/ppt/slides/slide6.xml" Id="R0a8d31cb34284017" /><Relationship Type="http://schemas.openxmlformats.org/officeDocument/2006/relationships/slide" Target="/ppt/slides/slide7.xml" Id="Rb8daed489b57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0c70d9a15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c0e07f0d42fe" /><Relationship Type="http://schemas.openxmlformats.org/officeDocument/2006/relationships/theme" Target="/ppt/slideMasters/theme/theme1.xml" Id="R70bb67134f8c4b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dc0e07f0d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1e75b227d4b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5925ab252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d5893addf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0015acd47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a66f2f44b43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811f5b43b4a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52541ba9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