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eac7160d8943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41192a303040bb"/>
  </p:sldMasterIdLst>
  <p:sldIdLst>
    <p:sldId xmlns:r="http://schemas.openxmlformats.org/officeDocument/2006/relationships" id="256" r:id="R63086930f28b4d07"/>
    <p:sldId xmlns:r="http://schemas.openxmlformats.org/officeDocument/2006/relationships" id="257" r:id="R4a788292acba4e55"/>
    <p:sldId xmlns:r="http://schemas.openxmlformats.org/officeDocument/2006/relationships" id="258" r:id="R615545c11f3f4db3"/>
    <p:sldId xmlns:r="http://schemas.openxmlformats.org/officeDocument/2006/relationships" id="259" r:id="Rd90a05c3cac4404b"/>
    <p:sldId xmlns:r="http://schemas.openxmlformats.org/officeDocument/2006/relationships" id="260" r:id="R84bbe1022a7547d7"/>
    <p:sldId xmlns:r="http://schemas.openxmlformats.org/officeDocument/2006/relationships" id="261" r:id="R77a3892dc5a449b5"/>
    <p:sldId xmlns:r="http://schemas.openxmlformats.org/officeDocument/2006/relationships" id="262" r:id="Rfcd7c3656aea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41192a303040bb" /><Relationship Type="http://schemas.openxmlformats.org/officeDocument/2006/relationships/slide" Target="/ppt/slides/slide1.xml" Id="R63086930f28b4d07" /><Relationship Type="http://schemas.openxmlformats.org/officeDocument/2006/relationships/slide" Target="/ppt/slides/slide2.xml" Id="R4a788292acba4e55" /><Relationship Type="http://schemas.openxmlformats.org/officeDocument/2006/relationships/slide" Target="/ppt/slides/slide3.xml" Id="R615545c11f3f4db3" /><Relationship Type="http://schemas.openxmlformats.org/officeDocument/2006/relationships/slide" Target="/ppt/slides/slide4.xml" Id="Rd90a05c3cac4404b" /><Relationship Type="http://schemas.openxmlformats.org/officeDocument/2006/relationships/slide" Target="/ppt/slides/slide5.xml" Id="R84bbe1022a7547d7" /><Relationship Type="http://schemas.openxmlformats.org/officeDocument/2006/relationships/slide" Target="/ppt/slides/slide6.xml" Id="R77a3892dc5a449b5" /><Relationship Type="http://schemas.openxmlformats.org/officeDocument/2006/relationships/slide" Target="/ppt/slides/slide7.xml" Id="Rfcd7c3656aea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da536b79347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bd60b61f74c4e" /><Relationship Type="http://schemas.openxmlformats.org/officeDocument/2006/relationships/theme" Target="/ppt/slideMasters/theme/theme1.xml" Id="R6d6e57058a2840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fbd60b61f74c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da843241f49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fb6c1575740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2e0d16b9344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559f240d64e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d80ed1d2c47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d80d4845c49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9de1cc98740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