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a6b991d99b40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3016bf03154067"/>
  </p:sldMasterIdLst>
  <p:sldIdLst>
    <p:sldId xmlns:r="http://schemas.openxmlformats.org/officeDocument/2006/relationships" id="256" r:id="Rcc0655b86be347e5"/>
    <p:sldId xmlns:r="http://schemas.openxmlformats.org/officeDocument/2006/relationships" id="257" r:id="Rf9082534424342c5"/>
    <p:sldId xmlns:r="http://schemas.openxmlformats.org/officeDocument/2006/relationships" id="258" r:id="R7eef5e2aac294f48"/>
    <p:sldId xmlns:r="http://schemas.openxmlformats.org/officeDocument/2006/relationships" id="259" r:id="R8a70c97bc0c749a1"/>
    <p:sldId xmlns:r="http://schemas.openxmlformats.org/officeDocument/2006/relationships" id="260" r:id="R36a80b4f3b4f469e"/>
    <p:sldId xmlns:r="http://schemas.openxmlformats.org/officeDocument/2006/relationships" id="261" r:id="R4740d7325f6b4092"/>
    <p:sldId xmlns:r="http://schemas.openxmlformats.org/officeDocument/2006/relationships" id="262" r:id="Reb95bf6f42e84d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3016bf03154067" /><Relationship Type="http://schemas.openxmlformats.org/officeDocument/2006/relationships/slide" Target="/ppt/slides/slide1.xml" Id="Rcc0655b86be347e5" /><Relationship Type="http://schemas.openxmlformats.org/officeDocument/2006/relationships/slide" Target="/ppt/slides/slide2.xml" Id="Rf9082534424342c5" /><Relationship Type="http://schemas.openxmlformats.org/officeDocument/2006/relationships/slide" Target="/ppt/slides/slide3.xml" Id="R7eef5e2aac294f48" /><Relationship Type="http://schemas.openxmlformats.org/officeDocument/2006/relationships/slide" Target="/ppt/slides/slide4.xml" Id="R8a70c97bc0c749a1" /><Relationship Type="http://schemas.openxmlformats.org/officeDocument/2006/relationships/slide" Target="/ppt/slides/slide5.xml" Id="R36a80b4f3b4f469e" /><Relationship Type="http://schemas.openxmlformats.org/officeDocument/2006/relationships/slide" Target="/ppt/slides/slide6.xml" Id="R4740d7325f6b4092" /><Relationship Type="http://schemas.openxmlformats.org/officeDocument/2006/relationships/slide" Target="/ppt/slides/slide7.xml" Id="Reb95bf6f42e84d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48b3c4809e4a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1368deddf4fc0" /><Relationship Type="http://schemas.openxmlformats.org/officeDocument/2006/relationships/theme" Target="/ppt/slideMasters/theme/theme1.xml" Id="R6b8db2a3caa741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81368deddf4f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2250551b8b4a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220ef21ee4f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1fbcf265143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bc620e3154a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820617f434f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044968811b45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3ef52e78ff4d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DON'T LOOK NOW PRODUCTIONS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DON'T LOOK NOW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DON'T LOOK NOW PRODUCTIONS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DON'T LOOK NOW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DON'T LOOK NOW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DON'T LOOK NOW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3 121 051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2 138 371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1 735 980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3 060 895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4 250 485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DON'T LOOK NOW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TRIER JOACHIM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VOGT ESKIL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DON'T LOOK NOW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Stensgata 24B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995 688 549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DON'T LOOK NOW PRODUCTIONS AS</a:t>
            </a:r>
          </a:p>
        </p:txBody>
      </p:sp>
    </p:spTree>
  </p:cSld>
  <p:clrMapOvr>
    <a:masterClrMapping xmlns:a="http://schemas.openxmlformats.org/drawingml/2006/main"/>
  </p:clrMapOvr>
</p:sld>
</file>