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c8d6353ae9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3dd057965a4d40"/>
  </p:sldMasterIdLst>
  <p:sldIdLst>
    <p:sldId xmlns:r="http://schemas.openxmlformats.org/officeDocument/2006/relationships" id="256" r:id="R00056bfb1d764a3b"/>
    <p:sldId xmlns:r="http://schemas.openxmlformats.org/officeDocument/2006/relationships" id="257" r:id="Rf93f2524cb714ad9"/>
    <p:sldId xmlns:r="http://schemas.openxmlformats.org/officeDocument/2006/relationships" id="258" r:id="Rff81d5b319df4fe8"/>
    <p:sldId xmlns:r="http://schemas.openxmlformats.org/officeDocument/2006/relationships" id="259" r:id="R298f5fb6dd404ed0"/>
    <p:sldId xmlns:r="http://schemas.openxmlformats.org/officeDocument/2006/relationships" id="260" r:id="Rffdef3b230cf4c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dd057965a4d40" /><Relationship Type="http://schemas.openxmlformats.org/officeDocument/2006/relationships/slide" Target="/ppt/slides/slide1.xml" Id="R00056bfb1d764a3b" /><Relationship Type="http://schemas.openxmlformats.org/officeDocument/2006/relationships/slide" Target="/ppt/slides/slide2.xml" Id="Rf93f2524cb714ad9" /><Relationship Type="http://schemas.openxmlformats.org/officeDocument/2006/relationships/slide" Target="/ppt/slides/slide3.xml" Id="Rff81d5b319df4fe8" /><Relationship Type="http://schemas.openxmlformats.org/officeDocument/2006/relationships/slide" Target="/ppt/slides/slide4.xml" Id="R298f5fb6dd404ed0" /><Relationship Type="http://schemas.openxmlformats.org/officeDocument/2006/relationships/slide" Target="/ppt/slides/slide5.xml" Id="Rffdef3b230cf4c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51449c74941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fb40c6d484f14" /><Relationship Type="http://schemas.openxmlformats.org/officeDocument/2006/relationships/theme" Target="/ppt/slideMasters/theme/theme1.xml" Id="R59e2a9e17549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5fb40c6d48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5fb16f8ea49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2f61145024d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94ea7a8194e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8661f94fe4f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21098a9c642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