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13e2cced0342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85afaaf7904bba"/>
  </p:sldMasterIdLst>
  <p:sldIdLst>
    <p:sldId xmlns:r="http://schemas.openxmlformats.org/officeDocument/2006/relationships" id="256" r:id="R83fc7fe25f8d4add"/>
    <p:sldId xmlns:r="http://schemas.openxmlformats.org/officeDocument/2006/relationships" id="257" r:id="Rfd8c977ac9194295"/>
    <p:sldId xmlns:r="http://schemas.openxmlformats.org/officeDocument/2006/relationships" id="258" r:id="R196fcba28b2d4a4c"/>
    <p:sldId xmlns:r="http://schemas.openxmlformats.org/officeDocument/2006/relationships" id="259" r:id="Rc495e5285e134bc2"/>
    <p:sldId xmlns:r="http://schemas.openxmlformats.org/officeDocument/2006/relationships" id="260" r:id="Rd02ad5bf23b248ed"/>
    <p:sldId xmlns:r="http://schemas.openxmlformats.org/officeDocument/2006/relationships" id="261" r:id="R8e4774c200864bbb"/>
    <p:sldId xmlns:r="http://schemas.openxmlformats.org/officeDocument/2006/relationships" id="262" r:id="Rf4024a0d9b3f48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85afaaf7904bba" /><Relationship Type="http://schemas.openxmlformats.org/officeDocument/2006/relationships/slide" Target="/ppt/slides/slide1.xml" Id="R83fc7fe25f8d4add" /><Relationship Type="http://schemas.openxmlformats.org/officeDocument/2006/relationships/slide" Target="/ppt/slides/slide2.xml" Id="Rfd8c977ac9194295" /><Relationship Type="http://schemas.openxmlformats.org/officeDocument/2006/relationships/slide" Target="/ppt/slides/slide3.xml" Id="R196fcba28b2d4a4c" /><Relationship Type="http://schemas.openxmlformats.org/officeDocument/2006/relationships/slide" Target="/ppt/slides/slide4.xml" Id="Rc495e5285e134bc2" /><Relationship Type="http://schemas.openxmlformats.org/officeDocument/2006/relationships/slide" Target="/ppt/slides/slide5.xml" Id="Rd02ad5bf23b248ed" /><Relationship Type="http://schemas.openxmlformats.org/officeDocument/2006/relationships/slide" Target="/ppt/slides/slide6.xml" Id="R8e4774c200864bbb" /><Relationship Type="http://schemas.openxmlformats.org/officeDocument/2006/relationships/slide" Target="/ppt/slides/slide7.xml" Id="Rf4024a0d9b3f48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e9b4628d2c4c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e387c9519458f" /><Relationship Type="http://schemas.openxmlformats.org/officeDocument/2006/relationships/theme" Target="/ppt/slideMasters/theme/theme1.xml" Id="R0bd201f6ec784b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fe387c951945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b68bc052940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4aac0226942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a3bd290144c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3a032d69343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93140bf6143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f8a3428de47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e1a74365c42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D&amp;M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D&amp;M EIENDOM AS ble etablert [år] og holder til i Skjeberg.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−296 749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601 606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DANIEL VIDAR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Brandstorpveien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1747 Skjeberg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dvida-ha@online.no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995 962 713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