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7e5eaf3bce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4ee7ce7ba49c1"/>
  </p:sldMasterIdLst>
  <p:sldIdLst>
    <p:sldId xmlns:r="http://schemas.openxmlformats.org/officeDocument/2006/relationships" id="256" r:id="R523f9cb1e4fc4f7b"/>
    <p:sldId xmlns:r="http://schemas.openxmlformats.org/officeDocument/2006/relationships" id="257" r:id="R0ee35acf2cf049fb"/>
    <p:sldId xmlns:r="http://schemas.openxmlformats.org/officeDocument/2006/relationships" id="258" r:id="Rc13ce1b3bf4b4e47"/>
    <p:sldId xmlns:r="http://schemas.openxmlformats.org/officeDocument/2006/relationships" id="259" r:id="R6a48b4c383274762"/>
    <p:sldId xmlns:r="http://schemas.openxmlformats.org/officeDocument/2006/relationships" id="260" r:id="R7266733b87b840bb"/>
    <p:sldId xmlns:r="http://schemas.openxmlformats.org/officeDocument/2006/relationships" id="261" r:id="R93ae53fe3a874e2c"/>
    <p:sldId xmlns:r="http://schemas.openxmlformats.org/officeDocument/2006/relationships" id="262" r:id="R24263d5fe63e47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4ee7ce7ba49c1" /><Relationship Type="http://schemas.openxmlformats.org/officeDocument/2006/relationships/slide" Target="/ppt/slides/slide1.xml" Id="R523f9cb1e4fc4f7b" /><Relationship Type="http://schemas.openxmlformats.org/officeDocument/2006/relationships/slide" Target="/ppt/slides/slide2.xml" Id="R0ee35acf2cf049fb" /><Relationship Type="http://schemas.openxmlformats.org/officeDocument/2006/relationships/slide" Target="/ppt/slides/slide3.xml" Id="Rc13ce1b3bf4b4e47" /><Relationship Type="http://schemas.openxmlformats.org/officeDocument/2006/relationships/slide" Target="/ppt/slides/slide4.xml" Id="R6a48b4c383274762" /><Relationship Type="http://schemas.openxmlformats.org/officeDocument/2006/relationships/slide" Target="/ppt/slides/slide5.xml" Id="R7266733b87b840bb" /><Relationship Type="http://schemas.openxmlformats.org/officeDocument/2006/relationships/slide" Target="/ppt/slides/slide6.xml" Id="R93ae53fe3a874e2c" /><Relationship Type="http://schemas.openxmlformats.org/officeDocument/2006/relationships/slide" Target="/ppt/slides/slide7.xml" Id="R24263d5fe63e47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59cdfc9b3149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13571d1ad4712" /><Relationship Type="http://schemas.openxmlformats.org/officeDocument/2006/relationships/theme" Target="/ppt/slideMasters/theme/theme1.xml" Id="R23251f99e16649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e13571d1ad47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6e01903a440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66178da974a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6d775299c48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534424e0946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b3581afee4f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2f315a17a4e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80ef8de934b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