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74e4c00b3f46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71cfe369f5436c"/>
  </p:sldMasterIdLst>
  <p:sldIdLst>
    <p:sldId xmlns:r="http://schemas.openxmlformats.org/officeDocument/2006/relationships" id="256" r:id="R775ebafccb4f49ef"/>
    <p:sldId xmlns:r="http://schemas.openxmlformats.org/officeDocument/2006/relationships" id="257" r:id="Rc580bde9e2314ec3"/>
    <p:sldId xmlns:r="http://schemas.openxmlformats.org/officeDocument/2006/relationships" id="258" r:id="R5258df7fe4bf4a91"/>
    <p:sldId xmlns:r="http://schemas.openxmlformats.org/officeDocument/2006/relationships" id="259" r:id="Ra12742cd2ba846bb"/>
    <p:sldId xmlns:r="http://schemas.openxmlformats.org/officeDocument/2006/relationships" id="260" r:id="R877617d22a374127"/>
    <p:sldId xmlns:r="http://schemas.openxmlformats.org/officeDocument/2006/relationships" id="261" r:id="Ra95736cd79d143a4"/>
    <p:sldId xmlns:r="http://schemas.openxmlformats.org/officeDocument/2006/relationships" id="262" r:id="R30850b54420e47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71cfe369f5436c" /><Relationship Type="http://schemas.openxmlformats.org/officeDocument/2006/relationships/slide" Target="/ppt/slides/slide1.xml" Id="R775ebafccb4f49ef" /><Relationship Type="http://schemas.openxmlformats.org/officeDocument/2006/relationships/slide" Target="/ppt/slides/slide2.xml" Id="Rc580bde9e2314ec3" /><Relationship Type="http://schemas.openxmlformats.org/officeDocument/2006/relationships/slide" Target="/ppt/slides/slide3.xml" Id="R5258df7fe4bf4a91" /><Relationship Type="http://schemas.openxmlformats.org/officeDocument/2006/relationships/slide" Target="/ppt/slides/slide4.xml" Id="Ra12742cd2ba846bb" /><Relationship Type="http://schemas.openxmlformats.org/officeDocument/2006/relationships/slide" Target="/ppt/slides/slide5.xml" Id="R877617d22a374127" /><Relationship Type="http://schemas.openxmlformats.org/officeDocument/2006/relationships/slide" Target="/ppt/slides/slide6.xml" Id="Ra95736cd79d143a4" /><Relationship Type="http://schemas.openxmlformats.org/officeDocument/2006/relationships/slide" Target="/ppt/slides/slide7.xml" Id="R30850b54420e47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41c3f17ce342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29446e4a9431e" /><Relationship Type="http://schemas.openxmlformats.org/officeDocument/2006/relationships/theme" Target="/ppt/slideMasters/theme/theme1.xml" Id="Refad51461f9c4d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f29446e4a943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d7e496d6540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89050bba34e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42918776b40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e37e153d643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79efd42b746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abfcddf9d4d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a837f40bd48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NAVA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NAVA HOLDING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1 216 462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7 662 806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8 008 646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BORKMO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SCHJERVE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STIENG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BORKMO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996 282 821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