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04abea12c849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85e38f8a4649f4"/>
  </p:sldMasterIdLst>
  <p:sldIdLst>
    <p:sldId xmlns:r="http://schemas.openxmlformats.org/officeDocument/2006/relationships" id="256" r:id="R57c9b3d4ec524047"/>
    <p:sldId xmlns:r="http://schemas.openxmlformats.org/officeDocument/2006/relationships" id="257" r:id="R5b423c1fa47343cf"/>
    <p:sldId xmlns:r="http://schemas.openxmlformats.org/officeDocument/2006/relationships" id="258" r:id="Re1070199218e4a0d"/>
    <p:sldId xmlns:r="http://schemas.openxmlformats.org/officeDocument/2006/relationships" id="259" r:id="R4f9447b598864f37"/>
    <p:sldId xmlns:r="http://schemas.openxmlformats.org/officeDocument/2006/relationships" id="260" r:id="R93c179f7986d49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85e38f8a4649f4" /><Relationship Type="http://schemas.openxmlformats.org/officeDocument/2006/relationships/slide" Target="/ppt/slides/slide1.xml" Id="R57c9b3d4ec524047" /><Relationship Type="http://schemas.openxmlformats.org/officeDocument/2006/relationships/slide" Target="/ppt/slides/slide2.xml" Id="R5b423c1fa47343cf" /><Relationship Type="http://schemas.openxmlformats.org/officeDocument/2006/relationships/slide" Target="/ppt/slides/slide3.xml" Id="Re1070199218e4a0d" /><Relationship Type="http://schemas.openxmlformats.org/officeDocument/2006/relationships/slide" Target="/ppt/slides/slide4.xml" Id="R4f9447b598864f37" /><Relationship Type="http://schemas.openxmlformats.org/officeDocument/2006/relationships/slide" Target="/ppt/slides/slide5.xml" Id="R93c179f7986d49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06d39c870b44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b504f99044a38" /><Relationship Type="http://schemas.openxmlformats.org/officeDocument/2006/relationships/theme" Target="/ppt/slideMasters/theme/theme1.xml" Id="Rf5c0acff51f64c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db504f99044a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662da9520f45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192abefb9047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b80801f7cb4e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6a430c2cc645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ed547c7e6841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CAPE ENGINEERING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CAPE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CAPE ENGINEERING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CAPE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CAPE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CAPE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996 507 939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CAPE ENGINEERING AS</a:t>
            </a:r>
          </a:p>
        </p:txBody>
      </p:sp>
    </p:spTree>
  </p:cSld>
  <p:clrMapOvr>
    <a:masterClrMapping xmlns:a="http://schemas.openxmlformats.org/drawingml/2006/main"/>
  </p:clrMapOvr>
</p:sld>
</file>