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2abce43b114a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7541f33e774bf7"/>
  </p:sldMasterIdLst>
  <p:sldIdLst>
    <p:sldId xmlns:r="http://schemas.openxmlformats.org/officeDocument/2006/relationships" id="256" r:id="Rd19c38e603d14413"/>
    <p:sldId xmlns:r="http://schemas.openxmlformats.org/officeDocument/2006/relationships" id="257" r:id="Rc8f979ace3c44553"/>
    <p:sldId xmlns:r="http://schemas.openxmlformats.org/officeDocument/2006/relationships" id="258" r:id="R2b8ed0012ce34b6f"/>
    <p:sldId xmlns:r="http://schemas.openxmlformats.org/officeDocument/2006/relationships" id="259" r:id="Rd5775db8261543ff"/>
    <p:sldId xmlns:r="http://schemas.openxmlformats.org/officeDocument/2006/relationships" id="260" r:id="Rdfa695f635af4223"/>
    <p:sldId xmlns:r="http://schemas.openxmlformats.org/officeDocument/2006/relationships" id="261" r:id="R173c7f4e31d343c8"/>
    <p:sldId xmlns:r="http://schemas.openxmlformats.org/officeDocument/2006/relationships" id="262" r:id="Rb4f6a7e18b7141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541f33e774bf7" /><Relationship Type="http://schemas.openxmlformats.org/officeDocument/2006/relationships/slide" Target="/ppt/slides/slide1.xml" Id="Rd19c38e603d14413" /><Relationship Type="http://schemas.openxmlformats.org/officeDocument/2006/relationships/slide" Target="/ppt/slides/slide2.xml" Id="Rc8f979ace3c44553" /><Relationship Type="http://schemas.openxmlformats.org/officeDocument/2006/relationships/slide" Target="/ppt/slides/slide3.xml" Id="R2b8ed0012ce34b6f" /><Relationship Type="http://schemas.openxmlformats.org/officeDocument/2006/relationships/slide" Target="/ppt/slides/slide4.xml" Id="Rd5775db8261543ff" /><Relationship Type="http://schemas.openxmlformats.org/officeDocument/2006/relationships/slide" Target="/ppt/slides/slide5.xml" Id="Rdfa695f635af4223" /><Relationship Type="http://schemas.openxmlformats.org/officeDocument/2006/relationships/slide" Target="/ppt/slides/slide6.xml" Id="R173c7f4e31d343c8" /><Relationship Type="http://schemas.openxmlformats.org/officeDocument/2006/relationships/slide" Target="/ppt/slides/slide7.xml" Id="Rb4f6a7e18b7141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8385f10534d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0dd10394848bb" /><Relationship Type="http://schemas.openxmlformats.org/officeDocument/2006/relationships/theme" Target="/ppt/slideMasters/theme/theme1.xml" Id="R2bf96d08109a46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0dd10394848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bf422523345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9b7f3d77e43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78201d0de43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f9a9e4b9743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ee78805c946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84f9f027045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cb711681443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1 093 462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17 022 994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17 144 711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SASSAN SOKHAN-SANJ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Sassan Sokhan-Sanj, Peder Buchs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