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82f6ea7fd943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c564ececc54f9f"/>
  </p:sldMasterIdLst>
  <p:sldIdLst>
    <p:sldId xmlns:r="http://schemas.openxmlformats.org/officeDocument/2006/relationships" id="256" r:id="R5aceea13c7644a12"/>
    <p:sldId xmlns:r="http://schemas.openxmlformats.org/officeDocument/2006/relationships" id="257" r:id="Ra68e0d7254af45fe"/>
    <p:sldId xmlns:r="http://schemas.openxmlformats.org/officeDocument/2006/relationships" id="258" r:id="R9de4143513984be2"/>
    <p:sldId xmlns:r="http://schemas.openxmlformats.org/officeDocument/2006/relationships" id="259" r:id="R482aba077ab241c2"/>
    <p:sldId xmlns:r="http://schemas.openxmlformats.org/officeDocument/2006/relationships" id="260" r:id="R5b45924ceeb84ca2"/>
    <p:sldId xmlns:r="http://schemas.openxmlformats.org/officeDocument/2006/relationships" id="261" r:id="R1b1db2f2f6b24b3d"/>
    <p:sldId xmlns:r="http://schemas.openxmlformats.org/officeDocument/2006/relationships" id="262" r:id="Re4d8bf641e3543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564ececc54f9f" /><Relationship Type="http://schemas.openxmlformats.org/officeDocument/2006/relationships/slide" Target="/ppt/slides/slide1.xml" Id="R5aceea13c7644a12" /><Relationship Type="http://schemas.openxmlformats.org/officeDocument/2006/relationships/slide" Target="/ppt/slides/slide2.xml" Id="Ra68e0d7254af45fe" /><Relationship Type="http://schemas.openxmlformats.org/officeDocument/2006/relationships/slide" Target="/ppt/slides/slide3.xml" Id="R9de4143513984be2" /><Relationship Type="http://schemas.openxmlformats.org/officeDocument/2006/relationships/slide" Target="/ppt/slides/slide4.xml" Id="R482aba077ab241c2" /><Relationship Type="http://schemas.openxmlformats.org/officeDocument/2006/relationships/slide" Target="/ppt/slides/slide5.xml" Id="R5b45924ceeb84ca2" /><Relationship Type="http://schemas.openxmlformats.org/officeDocument/2006/relationships/slide" Target="/ppt/slides/slide6.xml" Id="R1b1db2f2f6b24b3d" /><Relationship Type="http://schemas.openxmlformats.org/officeDocument/2006/relationships/slide" Target="/ppt/slides/slide7.xml" Id="Re4d8bf641e3543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48b0a5c9347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ee3c9ee6c4937" /><Relationship Type="http://schemas.openxmlformats.org/officeDocument/2006/relationships/theme" Target="/ppt/slideMasters/theme/theme1.xml" Id="Re2c55a2a6aaf4f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2ee3c9ee6c49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cc3ec9b5140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15dd30a5543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3048072504f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92ec780dc43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350599f214b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7938b266240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389d05bcf45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HETLANDS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2 155 296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3 899 316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8 622 046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 GECCO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Smestadvei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996 646 521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HETLANDS CAPITAL AS</a:t>
            </a:r>
          </a:p>
        </p:txBody>
      </p:sp>
    </p:spTree>
  </p:cSld>
  <p:clrMapOvr>
    <a:masterClrMapping xmlns:a="http://schemas.openxmlformats.org/drawingml/2006/main"/>
  </p:clrMapOvr>
</p:sld>
</file>