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3985b29187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1a17e21a09473a"/>
  </p:sldMasterIdLst>
  <p:sldIdLst>
    <p:sldId xmlns:r="http://schemas.openxmlformats.org/officeDocument/2006/relationships" id="256" r:id="Ra2f8b6912d09489b"/>
    <p:sldId xmlns:r="http://schemas.openxmlformats.org/officeDocument/2006/relationships" id="257" r:id="R7853868e81db49eb"/>
    <p:sldId xmlns:r="http://schemas.openxmlformats.org/officeDocument/2006/relationships" id="258" r:id="R6ef63a6b093d4224"/>
    <p:sldId xmlns:r="http://schemas.openxmlformats.org/officeDocument/2006/relationships" id="259" r:id="R30276c8071ba4ca0"/>
    <p:sldId xmlns:r="http://schemas.openxmlformats.org/officeDocument/2006/relationships" id="260" r:id="R99996917323a4db3"/>
    <p:sldId xmlns:r="http://schemas.openxmlformats.org/officeDocument/2006/relationships" id="261" r:id="Rb7042f0f0ec64886"/>
    <p:sldId xmlns:r="http://schemas.openxmlformats.org/officeDocument/2006/relationships" id="262" r:id="Rfcaeb69ef3bf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a17e21a09473a" /><Relationship Type="http://schemas.openxmlformats.org/officeDocument/2006/relationships/slide" Target="/ppt/slides/slide1.xml" Id="Ra2f8b6912d09489b" /><Relationship Type="http://schemas.openxmlformats.org/officeDocument/2006/relationships/slide" Target="/ppt/slides/slide2.xml" Id="R7853868e81db49eb" /><Relationship Type="http://schemas.openxmlformats.org/officeDocument/2006/relationships/slide" Target="/ppt/slides/slide3.xml" Id="R6ef63a6b093d4224" /><Relationship Type="http://schemas.openxmlformats.org/officeDocument/2006/relationships/slide" Target="/ppt/slides/slide4.xml" Id="R30276c8071ba4ca0" /><Relationship Type="http://schemas.openxmlformats.org/officeDocument/2006/relationships/slide" Target="/ppt/slides/slide5.xml" Id="R99996917323a4db3" /><Relationship Type="http://schemas.openxmlformats.org/officeDocument/2006/relationships/slide" Target="/ppt/slides/slide6.xml" Id="Rb7042f0f0ec64886" /><Relationship Type="http://schemas.openxmlformats.org/officeDocument/2006/relationships/slide" Target="/ppt/slides/slide7.xml" Id="Rfcaeb69ef3bf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891b31eb6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5e3169dd04e94" /><Relationship Type="http://schemas.openxmlformats.org/officeDocument/2006/relationships/theme" Target="/ppt/slideMasters/theme/theme1.xml" Id="R608203e771774b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65e3169dd0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05463c0a24f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e72f187fd4f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f511e0468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1bb2eb5c1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bcbecffa043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83a6a9af543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40d47fbc940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