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acf96e430346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b96731160d4cac"/>
  </p:sldMasterIdLst>
  <p:sldIdLst>
    <p:sldId xmlns:r="http://schemas.openxmlformats.org/officeDocument/2006/relationships" id="256" r:id="R4f486e7a6f324377"/>
    <p:sldId xmlns:r="http://schemas.openxmlformats.org/officeDocument/2006/relationships" id="257" r:id="Rfc436c304abb43d4"/>
    <p:sldId xmlns:r="http://schemas.openxmlformats.org/officeDocument/2006/relationships" id="258" r:id="R640460fae6304250"/>
    <p:sldId xmlns:r="http://schemas.openxmlformats.org/officeDocument/2006/relationships" id="259" r:id="R4ee62be9a8e4494d"/>
    <p:sldId xmlns:r="http://schemas.openxmlformats.org/officeDocument/2006/relationships" id="260" r:id="R68db1629e1f04524"/>
    <p:sldId xmlns:r="http://schemas.openxmlformats.org/officeDocument/2006/relationships" id="261" r:id="R94fc78546e574412"/>
    <p:sldId xmlns:r="http://schemas.openxmlformats.org/officeDocument/2006/relationships" id="262" r:id="Rbca8a46aa8ad4c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b96731160d4cac" /><Relationship Type="http://schemas.openxmlformats.org/officeDocument/2006/relationships/slide" Target="/ppt/slides/slide1.xml" Id="R4f486e7a6f324377" /><Relationship Type="http://schemas.openxmlformats.org/officeDocument/2006/relationships/slide" Target="/ppt/slides/slide2.xml" Id="Rfc436c304abb43d4" /><Relationship Type="http://schemas.openxmlformats.org/officeDocument/2006/relationships/slide" Target="/ppt/slides/slide3.xml" Id="R640460fae6304250" /><Relationship Type="http://schemas.openxmlformats.org/officeDocument/2006/relationships/slide" Target="/ppt/slides/slide4.xml" Id="R4ee62be9a8e4494d" /><Relationship Type="http://schemas.openxmlformats.org/officeDocument/2006/relationships/slide" Target="/ppt/slides/slide5.xml" Id="R68db1629e1f04524" /><Relationship Type="http://schemas.openxmlformats.org/officeDocument/2006/relationships/slide" Target="/ppt/slides/slide6.xml" Id="R94fc78546e574412" /><Relationship Type="http://schemas.openxmlformats.org/officeDocument/2006/relationships/slide" Target="/ppt/slides/slide7.xml" Id="Rbca8a46aa8ad4c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7ced222fa49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4fca61cd54840" /><Relationship Type="http://schemas.openxmlformats.org/officeDocument/2006/relationships/theme" Target="/ppt/slideMasters/theme/theme1.xml" Id="R433aacecb27149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e4fca61cd548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0dcf12a6b4a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bd036caf54a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1f2d1a7954e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61b7a356040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a9c36817c43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9e110096e40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b5571127842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NAKKEN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1 035 106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5 805 590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5 834 334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INGOLF NAKKEN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Gladvollveien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996 714 721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