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f7928e1e004a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e7a3e617874161"/>
  </p:sldMasterIdLst>
  <p:sldIdLst>
    <p:sldId xmlns:r="http://schemas.openxmlformats.org/officeDocument/2006/relationships" id="256" r:id="R32255b2696e5476e"/>
    <p:sldId xmlns:r="http://schemas.openxmlformats.org/officeDocument/2006/relationships" id="257" r:id="Rbd72015573504eab"/>
    <p:sldId xmlns:r="http://schemas.openxmlformats.org/officeDocument/2006/relationships" id="258" r:id="Rabe6a9030a9d4a8a"/>
    <p:sldId xmlns:r="http://schemas.openxmlformats.org/officeDocument/2006/relationships" id="259" r:id="R66c5cfc0231a4971"/>
    <p:sldId xmlns:r="http://schemas.openxmlformats.org/officeDocument/2006/relationships" id="260" r:id="R4f3324b876c44892"/>
    <p:sldId xmlns:r="http://schemas.openxmlformats.org/officeDocument/2006/relationships" id="261" r:id="R1699e0ac847f4a54"/>
    <p:sldId xmlns:r="http://schemas.openxmlformats.org/officeDocument/2006/relationships" id="262" r:id="R08c1dbc1680d4d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7a3e617874161" /><Relationship Type="http://schemas.openxmlformats.org/officeDocument/2006/relationships/slide" Target="/ppt/slides/slide1.xml" Id="R32255b2696e5476e" /><Relationship Type="http://schemas.openxmlformats.org/officeDocument/2006/relationships/slide" Target="/ppt/slides/slide2.xml" Id="Rbd72015573504eab" /><Relationship Type="http://schemas.openxmlformats.org/officeDocument/2006/relationships/slide" Target="/ppt/slides/slide3.xml" Id="Rabe6a9030a9d4a8a" /><Relationship Type="http://schemas.openxmlformats.org/officeDocument/2006/relationships/slide" Target="/ppt/slides/slide4.xml" Id="R66c5cfc0231a4971" /><Relationship Type="http://schemas.openxmlformats.org/officeDocument/2006/relationships/slide" Target="/ppt/slides/slide5.xml" Id="R4f3324b876c44892" /><Relationship Type="http://schemas.openxmlformats.org/officeDocument/2006/relationships/slide" Target="/ppt/slides/slide6.xml" Id="R1699e0ac847f4a54" /><Relationship Type="http://schemas.openxmlformats.org/officeDocument/2006/relationships/slide" Target="/ppt/slides/slide7.xml" Id="R08c1dbc1680d4d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7462beb3845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d16389a2346b6" /><Relationship Type="http://schemas.openxmlformats.org/officeDocument/2006/relationships/theme" Target="/ppt/slideMasters/theme/theme1.xml" Id="Rb17dfa3636b344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8d16389a2346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13b007b7b47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fce66866d48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e17d61a704e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1d7fad24b4d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418541cfe4c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d8287a36446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1d772b28f42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