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f03aa51b904a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fc39b0630442fe"/>
  </p:sldMasterIdLst>
  <p:sldIdLst>
    <p:sldId xmlns:r="http://schemas.openxmlformats.org/officeDocument/2006/relationships" id="256" r:id="Rf1a6795bba8e4b02"/>
    <p:sldId xmlns:r="http://schemas.openxmlformats.org/officeDocument/2006/relationships" id="257" r:id="R7cbed56f6a2a483c"/>
    <p:sldId xmlns:r="http://schemas.openxmlformats.org/officeDocument/2006/relationships" id="258" r:id="R119ebc64c1794888"/>
    <p:sldId xmlns:r="http://schemas.openxmlformats.org/officeDocument/2006/relationships" id="259" r:id="Re5720e5d58fc401b"/>
    <p:sldId xmlns:r="http://schemas.openxmlformats.org/officeDocument/2006/relationships" id="260" r:id="R1ea78352d0ad4b58"/>
    <p:sldId xmlns:r="http://schemas.openxmlformats.org/officeDocument/2006/relationships" id="261" r:id="Rc563a4c9e29f4b08"/>
    <p:sldId xmlns:r="http://schemas.openxmlformats.org/officeDocument/2006/relationships" id="262" r:id="R561459f8e1c249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c39b0630442fe" /><Relationship Type="http://schemas.openxmlformats.org/officeDocument/2006/relationships/slide" Target="/ppt/slides/slide1.xml" Id="Rf1a6795bba8e4b02" /><Relationship Type="http://schemas.openxmlformats.org/officeDocument/2006/relationships/slide" Target="/ppt/slides/slide2.xml" Id="R7cbed56f6a2a483c" /><Relationship Type="http://schemas.openxmlformats.org/officeDocument/2006/relationships/slide" Target="/ppt/slides/slide3.xml" Id="R119ebc64c1794888" /><Relationship Type="http://schemas.openxmlformats.org/officeDocument/2006/relationships/slide" Target="/ppt/slides/slide4.xml" Id="Re5720e5d58fc401b" /><Relationship Type="http://schemas.openxmlformats.org/officeDocument/2006/relationships/slide" Target="/ppt/slides/slide5.xml" Id="R1ea78352d0ad4b58" /><Relationship Type="http://schemas.openxmlformats.org/officeDocument/2006/relationships/slide" Target="/ppt/slides/slide6.xml" Id="Rc563a4c9e29f4b08" /><Relationship Type="http://schemas.openxmlformats.org/officeDocument/2006/relationships/slide" Target="/ppt/slides/slide7.xml" Id="R561459f8e1c249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9e1eab3ba4d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ab2072f5c4b40" /><Relationship Type="http://schemas.openxmlformats.org/officeDocument/2006/relationships/theme" Target="/ppt/slideMasters/theme/theme1.xml" Id="Rce56ef0ce7f742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dab2072f5c4b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5cf832e7f46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2a8e2e7634b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4868ed65d4b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ede8df4a64a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9e7bb923749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ead2f5aea43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238c3e9474e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INNOPRO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66 266 687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105 031 734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JONAS AALSTAD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jonashaugen_@hotmail.com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996 776 921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