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3b39f4eefc49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da8390f77f4f9d"/>
  </p:sldMasterIdLst>
  <p:sldIdLst>
    <p:sldId xmlns:r="http://schemas.openxmlformats.org/officeDocument/2006/relationships" id="256" r:id="R5ee5dba19faf4a65"/>
    <p:sldId xmlns:r="http://schemas.openxmlformats.org/officeDocument/2006/relationships" id="257" r:id="R25b47962584d4ed8"/>
    <p:sldId xmlns:r="http://schemas.openxmlformats.org/officeDocument/2006/relationships" id="258" r:id="R39b612ca7bf149f2"/>
    <p:sldId xmlns:r="http://schemas.openxmlformats.org/officeDocument/2006/relationships" id="259" r:id="Rb0bacef732754d38"/>
    <p:sldId xmlns:r="http://schemas.openxmlformats.org/officeDocument/2006/relationships" id="260" r:id="Rd9e99d976ab14b2b"/>
    <p:sldId xmlns:r="http://schemas.openxmlformats.org/officeDocument/2006/relationships" id="261" r:id="Rec22dcfcc98c4b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da8390f77f4f9d" /><Relationship Type="http://schemas.openxmlformats.org/officeDocument/2006/relationships/slide" Target="/ppt/slides/slide1.xml" Id="R5ee5dba19faf4a65" /><Relationship Type="http://schemas.openxmlformats.org/officeDocument/2006/relationships/slide" Target="/ppt/slides/slide2.xml" Id="R25b47962584d4ed8" /><Relationship Type="http://schemas.openxmlformats.org/officeDocument/2006/relationships/slide" Target="/ppt/slides/slide3.xml" Id="R39b612ca7bf149f2" /><Relationship Type="http://schemas.openxmlformats.org/officeDocument/2006/relationships/slide" Target="/ppt/slides/slide4.xml" Id="Rb0bacef732754d38" /><Relationship Type="http://schemas.openxmlformats.org/officeDocument/2006/relationships/slide" Target="/ppt/slides/slide5.xml" Id="Rd9e99d976ab14b2b" /><Relationship Type="http://schemas.openxmlformats.org/officeDocument/2006/relationships/slide" Target="/ppt/slides/slide6.xml" Id="Rec22dcfcc98c4b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7139c6a1dd4a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dc2ac990cd419d" /><Relationship Type="http://schemas.openxmlformats.org/officeDocument/2006/relationships/theme" Target="/ppt/slideMasters/theme/theme1.xml" Id="R67bb9875784248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dc2ac990cd41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c33614436b45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f9e69c9a9d4b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d3c7a986634f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e7141513604c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50b266e15b46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abdc94e1a341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AKTIV LEK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Fyresdalsvegen 183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3849 Vråliosen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24 04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post@aktivlek.no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www.aktivlek.no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996 936 708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